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04" r:id="rId3"/>
    <p:sldId id="264" r:id="rId4"/>
    <p:sldId id="288" r:id="rId5"/>
    <p:sldId id="303" r:id="rId6"/>
    <p:sldId id="266" r:id="rId7"/>
    <p:sldId id="305" r:id="rId8"/>
    <p:sldId id="276" r:id="rId9"/>
    <p:sldId id="271" r:id="rId10"/>
    <p:sldId id="309" r:id="rId11"/>
    <p:sldId id="293" r:id="rId12"/>
    <p:sldId id="272" r:id="rId13"/>
    <p:sldId id="297" r:id="rId14"/>
    <p:sldId id="277" r:id="rId15"/>
    <p:sldId id="299" r:id="rId16"/>
    <p:sldId id="298" r:id="rId17"/>
    <p:sldId id="294" r:id="rId18"/>
    <p:sldId id="301" r:id="rId19"/>
    <p:sldId id="279" r:id="rId20"/>
    <p:sldId id="280" r:id="rId21"/>
    <p:sldId id="281" r:id="rId22"/>
    <p:sldId id="282" r:id="rId23"/>
    <p:sldId id="289" r:id="rId24"/>
    <p:sldId id="283" r:id="rId25"/>
    <p:sldId id="307" r:id="rId26"/>
    <p:sldId id="284" r:id="rId27"/>
    <p:sldId id="285" r:id="rId28"/>
    <p:sldId id="295" r:id="rId29"/>
    <p:sldId id="257" r:id="rId30"/>
    <p:sldId id="290" r:id="rId31"/>
    <p:sldId id="291" r:id="rId32"/>
    <p:sldId id="292" r:id="rId33"/>
    <p:sldId id="30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3339"/>
  </p:normalViewPr>
  <p:slideViewPr>
    <p:cSldViewPr snapToGrid="0" snapToObjects="1">
      <p:cViewPr varScale="1">
        <p:scale>
          <a:sx n="102" d="100"/>
          <a:sy n="102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5231DF-D510-45F1-B9BB-DAF646E3F69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41CB9E9-8FB5-4020-BC4A-051A062E3A0B}">
      <dgm:prSet phldrT="[Text]"/>
      <dgm:spPr/>
      <dgm:t>
        <a:bodyPr/>
        <a:lstStyle/>
        <a:p>
          <a:r>
            <a:rPr lang="en-US" dirty="0" smtClean="0"/>
            <a:t>Tourist Place using Google Places API</a:t>
          </a:r>
          <a:endParaRPr lang="en-US" dirty="0"/>
        </a:p>
      </dgm:t>
    </dgm:pt>
    <dgm:pt modelId="{AA6513B1-2A37-43A3-8BA2-EBCC1E0AA231}" type="parTrans" cxnId="{BB3B0370-D537-469C-8A31-659B43B8B0BD}">
      <dgm:prSet/>
      <dgm:spPr/>
      <dgm:t>
        <a:bodyPr/>
        <a:lstStyle/>
        <a:p>
          <a:endParaRPr lang="en-US"/>
        </a:p>
      </dgm:t>
    </dgm:pt>
    <dgm:pt modelId="{7F91B519-E1B3-4150-9AB5-90CCECC3C606}" type="sibTrans" cxnId="{BB3B0370-D537-469C-8A31-659B43B8B0BD}">
      <dgm:prSet/>
      <dgm:spPr/>
      <dgm:t>
        <a:bodyPr/>
        <a:lstStyle/>
        <a:p>
          <a:endParaRPr lang="en-US"/>
        </a:p>
      </dgm:t>
    </dgm:pt>
    <dgm:pt modelId="{0990583A-A98E-4D4F-8758-A54F58B9172F}">
      <dgm:prSet phldrT="[Text]"/>
      <dgm:spPr/>
      <dgm:t>
        <a:bodyPr/>
        <a:lstStyle/>
        <a:p>
          <a:r>
            <a:rPr lang="en-US" dirty="0" smtClean="0"/>
            <a:t>Find Images of Places on Instagram</a:t>
          </a:r>
          <a:endParaRPr lang="en-US" dirty="0"/>
        </a:p>
      </dgm:t>
    </dgm:pt>
    <dgm:pt modelId="{05BA5CD5-D8CC-4DDA-A48A-29C25ABA95E9}" type="parTrans" cxnId="{1713CF06-BBD6-4E47-A825-08EDE9CB371A}">
      <dgm:prSet/>
      <dgm:spPr/>
      <dgm:t>
        <a:bodyPr/>
        <a:lstStyle/>
        <a:p>
          <a:endParaRPr lang="en-US"/>
        </a:p>
      </dgm:t>
    </dgm:pt>
    <dgm:pt modelId="{BCC90A43-DE91-4C2F-AB8D-6B7B88BCC7B7}" type="sibTrans" cxnId="{1713CF06-BBD6-4E47-A825-08EDE9CB371A}">
      <dgm:prSet/>
      <dgm:spPr/>
      <dgm:t>
        <a:bodyPr/>
        <a:lstStyle/>
        <a:p>
          <a:endParaRPr lang="en-US"/>
        </a:p>
      </dgm:t>
    </dgm:pt>
    <dgm:pt modelId="{D49AAD36-C962-4C49-94A1-8D9BD3E57C22}">
      <dgm:prSet phldrT="[Text]"/>
      <dgm:spPr/>
      <dgm:t>
        <a:bodyPr/>
        <a:lstStyle/>
        <a:p>
          <a:r>
            <a:rPr lang="en-US" dirty="0" smtClean="0"/>
            <a:t>Analyze the Image to Get Gender, Smile Attribute and Age Data using Microsoft Face API</a:t>
          </a:r>
          <a:endParaRPr lang="en-US" dirty="0"/>
        </a:p>
      </dgm:t>
    </dgm:pt>
    <dgm:pt modelId="{8B27726E-4CC2-4102-A4D5-8FABAB829B40}" type="parTrans" cxnId="{5831B09E-8492-490A-B2AC-D5E5B4959EA6}">
      <dgm:prSet/>
      <dgm:spPr/>
      <dgm:t>
        <a:bodyPr/>
        <a:lstStyle/>
        <a:p>
          <a:endParaRPr lang="en-US"/>
        </a:p>
      </dgm:t>
    </dgm:pt>
    <dgm:pt modelId="{C348F993-DEBC-4920-A48E-64C190E37F44}" type="sibTrans" cxnId="{5831B09E-8492-490A-B2AC-D5E5B4959EA6}">
      <dgm:prSet/>
      <dgm:spPr/>
      <dgm:t>
        <a:bodyPr/>
        <a:lstStyle/>
        <a:p>
          <a:endParaRPr lang="en-US"/>
        </a:p>
      </dgm:t>
    </dgm:pt>
    <dgm:pt modelId="{C1248401-8563-4059-8E91-7E82647ECDE8}">
      <dgm:prSet/>
      <dgm:spPr/>
      <dgm:t>
        <a:bodyPr/>
        <a:lstStyle/>
        <a:p>
          <a:r>
            <a:rPr lang="en-US" dirty="0" smtClean="0"/>
            <a:t>Sentiment Analysis on comments from Instagram</a:t>
          </a:r>
          <a:endParaRPr lang="en-US" dirty="0"/>
        </a:p>
      </dgm:t>
    </dgm:pt>
    <dgm:pt modelId="{89A867B8-59FD-40BB-94CC-F2816777CB84}" type="parTrans" cxnId="{8F4C267F-2F38-44D2-9C6D-EBAF55268D32}">
      <dgm:prSet/>
      <dgm:spPr/>
      <dgm:t>
        <a:bodyPr/>
        <a:lstStyle/>
        <a:p>
          <a:endParaRPr lang="en-US"/>
        </a:p>
      </dgm:t>
    </dgm:pt>
    <dgm:pt modelId="{4E00E93A-E5BE-42C0-A09B-5B0C3927C015}" type="sibTrans" cxnId="{8F4C267F-2F38-44D2-9C6D-EBAF55268D32}">
      <dgm:prSet/>
      <dgm:spPr/>
      <dgm:t>
        <a:bodyPr/>
        <a:lstStyle/>
        <a:p>
          <a:endParaRPr lang="en-US"/>
        </a:p>
      </dgm:t>
    </dgm:pt>
    <dgm:pt modelId="{B9640770-B99E-4F02-B8CB-080324524D5B}">
      <dgm:prSet/>
      <dgm:spPr/>
      <dgm:t>
        <a:bodyPr/>
        <a:lstStyle/>
        <a:p>
          <a:r>
            <a:rPr lang="en-US" dirty="0" smtClean="0"/>
            <a:t>Create Dataset for Analysis</a:t>
          </a:r>
          <a:endParaRPr lang="en-US" dirty="0"/>
        </a:p>
      </dgm:t>
    </dgm:pt>
    <dgm:pt modelId="{5F5D59CC-3C35-412E-B784-17B9B4368261}" type="parTrans" cxnId="{3A5EBF6D-5BDB-4CD8-8B3D-B7163D6BE83B}">
      <dgm:prSet/>
      <dgm:spPr/>
      <dgm:t>
        <a:bodyPr/>
        <a:lstStyle/>
        <a:p>
          <a:endParaRPr lang="en-US"/>
        </a:p>
      </dgm:t>
    </dgm:pt>
    <dgm:pt modelId="{B7B1F42B-4272-49B8-A0FB-D58468777BCC}" type="sibTrans" cxnId="{3A5EBF6D-5BDB-4CD8-8B3D-B7163D6BE83B}">
      <dgm:prSet/>
      <dgm:spPr/>
      <dgm:t>
        <a:bodyPr/>
        <a:lstStyle/>
        <a:p>
          <a:endParaRPr lang="en-US"/>
        </a:p>
      </dgm:t>
    </dgm:pt>
    <dgm:pt modelId="{E7215346-EF79-4284-A524-042CD702EB7C}" type="pres">
      <dgm:prSet presAssocID="{955231DF-D510-45F1-B9BB-DAF646E3F698}" presName="Name0" presStyleCnt="0">
        <dgm:presLayoutVars>
          <dgm:dir/>
          <dgm:resizeHandles val="exact"/>
        </dgm:presLayoutVars>
      </dgm:prSet>
      <dgm:spPr/>
    </dgm:pt>
    <dgm:pt modelId="{7C06E833-613E-4B75-80B3-BCCA15717AAD}" type="pres">
      <dgm:prSet presAssocID="{841CB9E9-8FB5-4020-BC4A-051A062E3A0B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8D9B6B-53D5-4772-B56E-C877B439FBA2}" type="pres">
      <dgm:prSet presAssocID="{7F91B519-E1B3-4150-9AB5-90CCECC3C606}" presName="sibTrans" presStyleLbl="sibTrans2D1" presStyleIdx="0" presStyleCnt="4"/>
      <dgm:spPr/>
      <dgm:t>
        <a:bodyPr/>
        <a:lstStyle/>
        <a:p>
          <a:endParaRPr lang="en-US"/>
        </a:p>
      </dgm:t>
    </dgm:pt>
    <dgm:pt modelId="{AE1A062A-DD48-425D-AA1B-3FC9F38BAC8C}" type="pres">
      <dgm:prSet presAssocID="{7F91B519-E1B3-4150-9AB5-90CCECC3C606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3E5F092D-CF0E-4A78-BACE-755A2A18A0B0}" type="pres">
      <dgm:prSet presAssocID="{0990583A-A98E-4D4F-8758-A54F58B9172F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B2E2E6-346A-44D2-A239-A77923026DB6}" type="pres">
      <dgm:prSet presAssocID="{BCC90A43-DE91-4C2F-AB8D-6B7B88BCC7B7}" presName="sibTrans" presStyleLbl="sibTrans2D1" presStyleIdx="1" presStyleCnt="4"/>
      <dgm:spPr/>
      <dgm:t>
        <a:bodyPr/>
        <a:lstStyle/>
        <a:p>
          <a:endParaRPr lang="en-US"/>
        </a:p>
      </dgm:t>
    </dgm:pt>
    <dgm:pt modelId="{A826BAA8-3A1E-45CC-98D7-A8187B84270B}" type="pres">
      <dgm:prSet presAssocID="{BCC90A43-DE91-4C2F-AB8D-6B7B88BCC7B7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C1D609A6-58D0-4CDF-91AD-2620BF14A100}" type="pres">
      <dgm:prSet presAssocID="{D49AAD36-C962-4C49-94A1-8D9BD3E57C22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0FC72B-3B48-4727-A5DF-9EB84491BD0A}" type="pres">
      <dgm:prSet presAssocID="{C348F993-DEBC-4920-A48E-64C190E37F44}" presName="sibTrans" presStyleLbl="sibTrans2D1" presStyleIdx="2" presStyleCnt="4"/>
      <dgm:spPr/>
      <dgm:t>
        <a:bodyPr/>
        <a:lstStyle/>
        <a:p>
          <a:endParaRPr lang="en-US"/>
        </a:p>
      </dgm:t>
    </dgm:pt>
    <dgm:pt modelId="{469EEFD0-EC3D-49F0-BFD5-E7FDFAEDD00D}" type="pres">
      <dgm:prSet presAssocID="{C348F993-DEBC-4920-A48E-64C190E37F44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E962CBFA-0868-4B0F-97E2-121672844CDB}" type="pres">
      <dgm:prSet presAssocID="{C1248401-8563-4059-8E91-7E82647ECDE8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EE34B8-2F28-47ED-A55D-3E86D9232710}" type="pres">
      <dgm:prSet presAssocID="{4E00E93A-E5BE-42C0-A09B-5B0C3927C015}" presName="sibTrans" presStyleLbl="sibTrans2D1" presStyleIdx="3" presStyleCnt="4"/>
      <dgm:spPr/>
      <dgm:t>
        <a:bodyPr/>
        <a:lstStyle/>
        <a:p>
          <a:endParaRPr lang="en-US"/>
        </a:p>
      </dgm:t>
    </dgm:pt>
    <dgm:pt modelId="{60CF5D77-D94C-4896-AC20-B2731DF07F82}" type="pres">
      <dgm:prSet presAssocID="{4E00E93A-E5BE-42C0-A09B-5B0C3927C015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9C45797F-B1B2-4B18-988D-88F780A01875}" type="pres">
      <dgm:prSet presAssocID="{B9640770-B99E-4F02-B8CB-080324524D5B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713CF06-BBD6-4E47-A825-08EDE9CB371A}" srcId="{955231DF-D510-45F1-B9BB-DAF646E3F698}" destId="{0990583A-A98E-4D4F-8758-A54F58B9172F}" srcOrd="1" destOrd="0" parTransId="{05BA5CD5-D8CC-4DDA-A48A-29C25ABA95E9}" sibTransId="{BCC90A43-DE91-4C2F-AB8D-6B7B88BCC7B7}"/>
    <dgm:cxn modelId="{C4537CEF-F28F-C841-B9AF-994B203C0455}" type="presOf" srcId="{C348F993-DEBC-4920-A48E-64C190E37F44}" destId="{469EEFD0-EC3D-49F0-BFD5-E7FDFAEDD00D}" srcOrd="1" destOrd="0" presId="urn:microsoft.com/office/officeart/2005/8/layout/process1"/>
    <dgm:cxn modelId="{E932951E-DD3F-734E-8398-B70370BE717C}" type="presOf" srcId="{4E00E93A-E5BE-42C0-A09B-5B0C3927C015}" destId="{60CF5D77-D94C-4896-AC20-B2731DF07F82}" srcOrd="1" destOrd="0" presId="urn:microsoft.com/office/officeart/2005/8/layout/process1"/>
    <dgm:cxn modelId="{BB3B0370-D537-469C-8A31-659B43B8B0BD}" srcId="{955231DF-D510-45F1-B9BB-DAF646E3F698}" destId="{841CB9E9-8FB5-4020-BC4A-051A062E3A0B}" srcOrd="0" destOrd="0" parTransId="{AA6513B1-2A37-43A3-8BA2-EBCC1E0AA231}" sibTransId="{7F91B519-E1B3-4150-9AB5-90CCECC3C606}"/>
    <dgm:cxn modelId="{963706E1-7B6A-6A46-BBC5-5506A2555DE6}" type="presOf" srcId="{7F91B519-E1B3-4150-9AB5-90CCECC3C606}" destId="{CF8D9B6B-53D5-4772-B56E-C877B439FBA2}" srcOrd="0" destOrd="0" presId="urn:microsoft.com/office/officeart/2005/8/layout/process1"/>
    <dgm:cxn modelId="{994813A8-7096-834B-82A5-C8626D51A0F5}" type="presOf" srcId="{4E00E93A-E5BE-42C0-A09B-5B0C3927C015}" destId="{9AEE34B8-2F28-47ED-A55D-3E86D9232710}" srcOrd="0" destOrd="0" presId="urn:microsoft.com/office/officeart/2005/8/layout/process1"/>
    <dgm:cxn modelId="{8E1DD451-1B5F-5B47-91E4-8478C861C9B1}" type="presOf" srcId="{841CB9E9-8FB5-4020-BC4A-051A062E3A0B}" destId="{7C06E833-613E-4B75-80B3-BCCA15717AAD}" srcOrd="0" destOrd="0" presId="urn:microsoft.com/office/officeart/2005/8/layout/process1"/>
    <dgm:cxn modelId="{6BD546F6-1D7C-7641-9DCC-0FBC6571D1B7}" type="presOf" srcId="{955231DF-D510-45F1-B9BB-DAF646E3F698}" destId="{E7215346-EF79-4284-A524-042CD702EB7C}" srcOrd="0" destOrd="0" presId="urn:microsoft.com/office/officeart/2005/8/layout/process1"/>
    <dgm:cxn modelId="{39D2C5C7-C5B9-3A41-8C3C-485ECC9CA037}" type="presOf" srcId="{BCC90A43-DE91-4C2F-AB8D-6B7B88BCC7B7}" destId="{E7B2E2E6-346A-44D2-A239-A77923026DB6}" srcOrd="0" destOrd="0" presId="urn:microsoft.com/office/officeart/2005/8/layout/process1"/>
    <dgm:cxn modelId="{9F90205F-F13A-D44E-ACE8-C4BF4F7D9361}" type="presOf" srcId="{D49AAD36-C962-4C49-94A1-8D9BD3E57C22}" destId="{C1D609A6-58D0-4CDF-91AD-2620BF14A100}" srcOrd="0" destOrd="0" presId="urn:microsoft.com/office/officeart/2005/8/layout/process1"/>
    <dgm:cxn modelId="{3A5EBF6D-5BDB-4CD8-8B3D-B7163D6BE83B}" srcId="{955231DF-D510-45F1-B9BB-DAF646E3F698}" destId="{B9640770-B99E-4F02-B8CB-080324524D5B}" srcOrd="4" destOrd="0" parTransId="{5F5D59CC-3C35-412E-B784-17B9B4368261}" sibTransId="{B7B1F42B-4272-49B8-A0FB-D58468777BCC}"/>
    <dgm:cxn modelId="{2E9A0E6C-2D5A-C54C-9D33-37CCF04DEE15}" type="presOf" srcId="{BCC90A43-DE91-4C2F-AB8D-6B7B88BCC7B7}" destId="{A826BAA8-3A1E-45CC-98D7-A8187B84270B}" srcOrd="1" destOrd="0" presId="urn:microsoft.com/office/officeart/2005/8/layout/process1"/>
    <dgm:cxn modelId="{8F4C267F-2F38-44D2-9C6D-EBAF55268D32}" srcId="{955231DF-D510-45F1-B9BB-DAF646E3F698}" destId="{C1248401-8563-4059-8E91-7E82647ECDE8}" srcOrd="3" destOrd="0" parTransId="{89A867B8-59FD-40BB-94CC-F2816777CB84}" sibTransId="{4E00E93A-E5BE-42C0-A09B-5B0C3927C015}"/>
    <dgm:cxn modelId="{5831B09E-8492-490A-B2AC-D5E5B4959EA6}" srcId="{955231DF-D510-45F1-B9BB-DAF646E3F698}" destId="{D49AAD36-C962-4C49-94A1-8D9BD3E57C22}" srcOrd="2" destOrd="0" parTransId="{8B27726E-4CC2-4102-A4D5-8FABAB829B40}" sibTransId="{C348F993-DEBC-4920-A48E-64C190E37F44}"/>
    <dgm:cxn modelId="{BD26E656-CB5A-7F4F-9A14-9559F882AF5E}" type="presOf" srcId="{C1248401-8563-4059-8E91-7E82647ECDE8}" destId="{E962CBFA-0868-4B0F-97E2-121672844CDB}" srcOrd="0" destOrd="0" presId="urn:microsoft.com/office/officeart/2005/8/layout/process1"/>
    <dgm:cxn modelId="{231FC770-5D78-8841-854E-E66F60501540}" type="presOf" srcId="{0990583A-A98E-4D4F-8758-A54F58B9172F}" destId="{3E5F092D-CF0E-4A78-BACE-755A2A18A0B0}" srcOrd="0" destOrd="0" presId="urn:microsoft.com/office/officeart/2005/8/layout/process1"/>
    <dgm:cxn modelId="{BC97D71D-0114-1C44-9E00-5B56BE49601D}" type="presOf" srcId="{7F91B519-E1B3-4150-9AB5-90CCECC3C606}" destId="{AE1A062A-DD48-425D-AA1B-3FC9F38BAC8C}" srcOrd="1" destOrd="0" presId="urn:microsoft.com/office/officeart/2005/8/layout/process1"/>
    <dgm:cxn modelId="{1317838B-663B-CB42-8661-9A68BB626866}" type="presOf" srcId="{B9640770-B99E-4F02-B8CB-080324524D5B}" destId="{9C45797F-B1B2-4B18-988D-88F780A01875}" srcOrd="0" destOrd="0" presId="urn:microsoft.com/office/officeart/2005/8/layout/process1"/>
    <dgm:cxn modelId="{415C21AD-1CE2-1D44-84F6-2586E13E37B3}" type="presOf" srcId="{C348F993-DEBC-4920-A48E-64C190E37F44}" destId="{620FC72B-3B48-4727-A5DF-9EB84491BD0A}" srcOrd="0" destOrd="0" presId="urn:microsoft.com/office/officeart/2005/8/layout/process1"/>
    <dgm:cxn modelId="{71A48522-5207-8D4E-AC12-A445BABA6A01}" type="presParOf" srcId="{E7215346-EF79-4284-A524-042CD702EB7C}" destId="{7C06E833-613E-4B75-80B3-BCCA15717AAD}" srcOrd="0" destOrd="0" presId="urn:microsoft.com/office/officeart/2005/8/layout/process1"/>
    <dgm:cxn modelId="{157FC9A0-C653-C649-A7BB-1A005450799D}" type="presParOf" srcId="{E7215346-EF79-4284-A524-042CD702EB7C}" destId="{CF8D9B6B-53D5-4772-B56E-C877B439FBA2}" srcOrd="1" destOrd="0" presId="urn:microsoft.com/office/officeart/2005/8/layout/process1"/>
    <dgm:cxn modelId="{E22AAA20-52B5-C04C-A1BE-89520FB532A7}" type="presParOf" srcId="{CF8D9B6B-53D5-4772-B56E-C877B439FBA2}" destId="{AE1A062A-DD48-425D-AA1B-3FC9F38BAC8C}" srcOrd="0" destOrd="0" presId="urn:microsoft.com/office/officeart/2005/8/layout/process1"/>
    <dgm:cxn modelId="{2C4BD771-DCD1-3444-8D1E-CAE756EFE79F}" type="presParOf" srcId="{E7215346-EF79-4284-A524-042CD702EB7C}" destId="{3E5F092D-CF0E-4A78-BACE-755A2A18A0B0}" srcOrd="2" destOrd="0" presId="urn:microsoft.com/office/officeart/2005/8/layout/process1"/>
    <dgm:cxn modelId="{0979106B-5009-A546-922D-049548124951}" type="presParOf" srcId="{E7215346-EF79-4284-A524-042CD702EB7C}" destId="{E7B2E2E6-346A-44D2-A239-A77923026DB6}" srcOrd="3" destOrd="0" presId="urn:microsoft.com/office/officeart/2005/8/layout/process1"/>
    <dgm:cxn modelId="{37C5D29C-EBC2-4048-96E9-5A47252000C0}" type="presParOf" srcId="{E7B2E2E6-346A-44D2-A239-A77923026DB6}" destId="{A826BAA8-3A1E-45CC-98D7-A8187B84270B}" srcOrd="0" destOrd="0" presId="urn:microsoft.com/office/officeart/2005/8/layout/process1"/>
    <dgm:cxn modelId="{55E2BCE7-F015-B444-B0D9-A664ED2F1903}" type="presParOf" srcId="{E7215346-EF79-4284-A524-042CD702EB7C}" destId="{C1D609A6-58D0-4CDF-91AD-2620BF14A100}" srcOrd="4" destOrd="0" presId="urn:microsoft.com/office/officeart/2005/8/layout/process1"/>
    <dgm:cxn modelId="{39B1173E-2B3F-D744-AA72-F5E5C07B7B62}" type="presParOf" srcId="{E7215346-EF79-4284-A524-042CD702EB7C}" destId="{620FC72B-3B48-4727-A5DF-9EB84491BD0A}" srcOrd="5" destOrd="0" presId="urn:microsoft.com/office/officeart/2005/8/layout/process1"/>
    <dgm:cxn modelId="{3BC8648E-A314-3A4D-96D4-7CAB1B87C1AF}" type="presParOf" srcId="{620FC72B-3B48-4727-A5DF-9EB84491BD0A}" destId="{469EEFD0-EC3D-49F0-BFD5-E7FDFAEDD00D}" srcOrd="0" destOrd="0" presId="urn:microsoft.com/office/officeart/2005/8/layout/process1"/>
    <dgm:cxn modelId="{68C72E11-FF61-BD42-AB86-2C279F566D4D}" type="presParOf" srcId="{E7215346-EF79-4284-A524-042CD702EB7C}" destId="{E962CBFA-0868-4B0F-97E2-121672844CDB}" srcOrd="6" destOrd="0" presId="urn:microsoft.com/office/officeart/2005/8/layout/process1"/>
    <dgm:cxn modelId="{775200BD-3EA7-8D4F-ADBC-5A21F38072D7}" type="presParOf" srcId="{E7215346-EF79-4284-A524-042CD702EB7C}" destId="{9AEE34B8-2F28-47ED-A55D-3E86D9232710}" srcOrd="7" destOrd="0" presId="urn:microsoft.com/office/officeart/2005/8/layout/process1"/>
    <dgm:cxn modelId="{F182DB14-C6DC-B94D-A8EB-F2408AD30DB3}" type="presParOf" srcId="{9AEE34B8-2F28-47ED-A55D-3E86D9232710}" destId="{60CF5D77-D94C-4896-AC20-B2731DF07F82}" srcOrd="0" destOrd="0" presId="urn:microsoft.com/office/officeart/2005/8/layout/process1"/>
    <dgm:cxn modelId="{3077EB67-DCA8-5F4B-90C6-2D073A327487}" type="presParOf" srcId="{E7215346-EF79-4284-A524-042CD702EB7C}" destId="{9C45797F-B1B2-4B18-988D-88F780A01875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2CD538-BD3B-461E-98B1-A688D92DF8BF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F660E9D-3344-4584-A747-15D5F2F6ACF7}">
      <dgm:prSet phldrT="[Text]" custT="1"/>
      <dgm:spPr/>
      <dgm:t>
        <a:bodyPr/>
        <a:lstStyle/>
        <a:p>
          <a:r>
            <a:rPr lang="en-US" sz="2000" dirty="0" smtClean="0"/>
            <a:t>Tourist Place</a:t>
          </a:r>
          <a:endParaRPr lang="en-US" sz="2000" dirty="0"/>
        </a:p>
      </dgm:t>
    </dgm:pt>
    <dgm:pt modelId="{F8D356EF-9BBF-4F84-B205-679C07078BBE}" type="parTrans" cxnId="{D1D6E014-C5E9-42C8-9ACE-FA69A3688FEE}">
      <dgm:prSet/>
      <dgm:spPr/>
      <dgm:t>
        <a:bodyPr/>
        <a:lstStyle/>
        <a:p>
          <a:endParaRPr lang="en-US"/>
        </a:p>
      </dgm:t>
    </dgm:pt>
    <dgm:pt modelId="{5CC1B164-E955-49C5-A82A-2367818BE959}" type="sibTrans" cxnId="{D1D6E014-C5E9-42C8-9ACE-FA69A3688FEE}">
      <dgm:prSet/>
      <dgm:spPr/>
      <dgm:t>
        <a:bodyPr/>
        <a:lstStyle/>
        <a:p>
          <a:r>
            <a:rPr lang="en-US" dirty="0" smtClean="0"/>
            <a:t>Input from User</a:t>
          </a:r>
          <a:endParaRPr lang="en-US" dirty="0"/>
        </a:p>
      </dgm:t>
    </dgm:pt>
    <dgm:pt modelId="{8F41D547-B6AE-4FD3-919C-8CDB33214FDF}">
      <dgm:prSet phldrT="[Text]" custT="1"/>
      <dgm:spPr/>
      <dgm:t>
        <a:bodyPr/>
        <a:lstStyle/>
        <a:p>
          <a:r>
            <a:rPr lang="en-US" sz="1800" dirty="0" smtClean="0"/>
            <a:t>Display Recommended Place</a:t>
          </a:r>
          <a:endParaRPr lang="en-US" sz="1800" dirty="0"/>
        </a:p>
      </dgm:t>
    </dgm:pt>
    <dgm:pt modelId="{CD9EA142-1002-4F6A-BA24-8CA27999FBB0}" type="parTrans" cxnId="{583EFFA6-CD72-4E51-97A5-47B58C5F1D43}">
      <dgm:prSet/>
      <dgm:spPr/>
      <dgm:t>
        <a:bodyPr/>
        <a:lstStyle/>
        <a:p>
          <a:endParaRPr lang="en-US"/>
        </a:p>
      </dgm:t>
    </dgm:pt>
    <dgm:pt modelId="{808CF392-F4AD-41CF-BC36-6128DCD87290}" type="sibTrans" cxnId="{583EFFA6-CD72-4E51-97A5-47B58C5F1D43}">
      <dgm:prSet/>
      <dgm:spPr/>
      <dgm:t>
        <a:bodyPr/>
        <a:lstStyle/>
        <a:p>
          <a:r>
            <a:rPr lang="en-US" dirty="0" smtClean="0"/>
            <a:t>Visualization</a:t>
          </a:r>
          <a:endParaRPr lang="en-US" dirty="0"/>
        </a:p>
      </dgm:t>
    </dgm:pt>
    <dgm:pt modelId="{4AF13233-3F69-45F9-95AE-EDC8CAFDABCF}">
      <dgm:prSet phldrT="[Text]" custT="1"/>
      <dgm:spPr/>
      <dgm:t>
        <a:bodyPr/>
        <a:lstStyle/>
        <a:p>
          <a:r>
            <a:rPr lang="en-US" sz="1800" dirty="0" smtClean="0"/>
            <a:t>Show Sentiment Analysis</a:t>
          </a:r>
          <a:endParaRPr lang="en-US" sz="1800" dirty="0"/>
        </a:p>
      </dgm:t>
    </dgm:pt>
    <dgm:pt modelId="{8DD37CBE-19CB-4796-BBA4-41AEBA0D3844}" type="parTrans" cxnId="{5A957056-D641-4E51-B152-8480FD829F0E}">
      <dgm:prSet/>
      <dgm:spPr/>
      <dgm:t>
        <a:bodyPr/>
        <a:lstStyle/>
        <a:p>
          <a:endParaRPr lang="en-US"/>
        </a:p>
      </dgm:t>
    </dgm:pt>
    <dgm:pt modelId="{76529C5A-60A6-4130-A481-0B6A436B4236}" type="sibTrans" cxnId="{5A957056-D641-4E51-B152-8480FD829F0E}">
      <dgm:prSet/>
      <dgm:spPr/>
      <dgm:t>
        <a:bodyPr/>
        <a:lstStyle/>
        <a:p>
          <a:r>
            <a:rPr lang="en-US" dirty="0" smtClean="0"/>
            <a:t>Text</a:t>
          </a:r>
          <a:endParaRPr lang="en-US" dirty="0"/>
        </a:p>
      </dgm:t>
    </dgm:pt>
    <dgm:pt modelId="{A28C5F91-37A5-4F20-AF20-13A51FFAC1F3}">
      <dgm:prSet phldrT="[Text]" custT="1"/>
      <dgm:spPr/>
      <dgm:t>
        <a:bodyPr/>
        <a:lstStyle/>
        <a:p>
          <a:r>
            <a:rPr lang="en-US" sz="1800" dirty="0" smtClean="0"/>
            <a:t>Using Data Recommend Place</a:t>
          </a:r>
          <a:endParaRPr lang="en-US" sz="1800" dirty="0"/>
        </a:p>
      </dgm:t>
    </dgm:pt>
    <dgm:pt modelId="{6BF00EBE-C7B0-4B42-8753-B407485D0002}" type="parTrans" cxnId="{51AD3603-E75E-4DBE-8CED-CEB918FDBDE5}">
      <dgm:prSet/>
      <dgm:spPr/>
      <dgm:t>
        <a:bodyPr/>
        <a:lstStyle/>
        <a:p>
          <a:endParaRPr lang="en-US"/>
        </a:p>
      </dgm:t>
    </dgm:pt>
    <dgm:pt modelId="{C755DFE5-FD4E-4F49-B6A2-B153A1D57469}" type="sibTrans" cxnId="{51AD3603-E75E-4DBE-8CED-CEB918FDBDE5}">
      <dgm:prSet/>
      <dgm:spPr/>
      <dgm:t>
        <a:bodyPr/>
        <a:lstStyle/>
        <a:p>
          <a:r>
            <a:rPr lang="en-US" dirty="0" smtClean="0"/>
            <a:t>Visualization</a:t>
          </a:r>
          <a:endParaRPr lang="en-US" dirty="0"/>
        </a:p>
      </dgm:t>
    </dgm:pt>
    <dgm:pt modelId="{1753A5BF-88D1-4F3A-894A-0B93ABC5F4B8}" type="pres">
      <dgm:prSet presAssocID="{A62CD538-BD3B-461E-98B1-A688D92DF8B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EDFD773-B27E-41C1-ABE5-8A664AB13DF2}" type="pres">
      <dgm:prSet presAssocID="{FF660E9D-3344-4584-A747-15D5F2F6ACF7}" presName="hierRoot1" presStyleCnt="0">
        <dgm:presLayoutVars>
          <dgm:hierBranch val="init"/>
        </dgm:presLayoutVars>
      </dgm:prSet>
      <dgm:spPr/>
    </dgm:pt>
    <dgm:pt modelId="{D89B69D7-5741-45FA-8588-DE6C30A9F379}" type="pres">
      <dgm:prSet presAssocID="{FF660E9D-3344-4584-A747-15D5F2F6ACF7}" presName="rootComposite1" presStyleCnt="0"/>
      <dgm:spPr/>
    </dgm:pt>
    <dgm:pt modelId="{A8127584-6900-43D8-814E-9DFD169EAEF6}" type="pres">
      <dgm:prSet presAssocID="{FF660E9D-3344-4584-A747-15D5F2F6ACF7}" presName="rootText1" presStyleLbl="node0" presStyleIdx="0" presStyleCnt="1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F1988FD4-260D-4504-9658-A64DCE4AF0CF}" type="pres">
      <dgm:prSet presAssocID="{FF660E9D-3344-4584-A747-15D5F2F6ACF7}" presName="titleText1" presStyleLbl="fgAcc0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1484DD8-2FAA-4CE8-A830-E54F6B9FDD9A}" type="pres">
      <dgm:prSet presAssocID="{FF660E9D-3344-4584-A747-15D5F2F6ACF7}" presName="rootConnector1" presStyleLbl="node1" presStyleIdx="0" presStyleCnt="3"/>
      <dgm:spPr/>
      <dgm:t>
        <a:bodyPr/>
        <a:lstStyle/>
        <a:p>
          <a:endParaRPr lang="en-US"/>
        </a:p>
      </dgm:t>
    </dgm:pt>
    <dgm:pt modelId="{D42713D4-45AC-4367-9F92-1F2CCEE0195E}" type="pres">
      <dgm:prSet presAssocID="{FF660E9D-3344-4584-A747-15D5F2F6ACF7}" presName="hierChild2" presStyleCnt="0"/>
      <dgm:spPr/>
    </dgm:pt>
    <dgm:pt modelId="{E9F30B4C-5334-423F-BACD-E9277FE19047}" type="pres">
      <dgm:prSet presAssocID="{CD9EA142-1002-4F6A-BA24-8CA27999FBB0}" presName="Name37" presStyleLbl="parChTrans1D2" presStyleIdx="0" presStyleCnt="3"/>
      <dgm:spPr/>
      <dgm:t>
        <a:bodyPr/>
        <a:lstStyle/>
        <a:p>
          <a:endParaRPr lang="en-US"/>
        </a:p>
      </dgm:t>
    </dgm:pt>
    <dgm:pt modelId="{373E406C-766F-4D88-982F-705FDFBC9300}" type="pres">
      <dgm:prSet presAssocID="{8F41D547-B6AE-4FD3-919C-8CDB33214FDF}" presName="hierRoot2" presStyleCnt="0">
        <dgm:presLayoutVars>
          <dgm:hierBranch val="init"/>
        </dgm:presLayoutVars>
      </dgm:prSet>
      <dgm:spPr/>
    </dgm:pt>
    <dgm:pt modelId="{36268AA1-48ED-4EA8-AF94-4A420B80C9C1}" type="pres">
      <dgm:prSet presAssocID="{8F41D547-B6AE-4FD3-919C-8CDB33214FDF}" presName="rootComposite" presStyleCnt="0"/>
      <dgm:spPr/>
    </dgm:pt>
    <dgm:pt modelId="{C5D6A2C4-2B90-4B0B-8D0C-0C43B07C1D3F}" type="pres">
      <dgm:prSet presAssocID="{8F41D547-B6AE-4FD3-919C-8CDB33214FDF}" presName="rootText" presStyleLbl="node1" presStyleIdx="0" presStyleCnt="3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7FA471E9-2D41-4D75-B308-4D42CEFBCD68}" type="pres">
      <dgm:prSet presAssocID="{8F41D547-B6AE-4FD3-919C-8CDB33214FDF}" presName="titleText2" presStyleLbl="fgAcc1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22443AE4-DC41-400F-9318-20FF268DA565}" type="pres">
      <dgm:prSet presAssocID="{8F41D547-B6AE-4FD3-919C-8CDB33214FDF}" presName="rootConnector" presStyleLbl="node2" presStyleIdx="0" presStyleCnt="0"/>
      <dgm:spPr/>
      <dgm:t>
        <a:bodyPr/>
        <a:lstStyle/>
        <a:p>
          <a:endParaRPr lang="en-US"/>
        </a:p>
      </dgm:t>
    </dgm:pt>
    <dgm:pt modelId="{49382DC3-59C6-4F0A-B917-630FC130D942}" type="pres">
      <dgm:prSet presAssocID="{8F41D547-B6AE-4FD3-919C-8CDB33214FDF}" presName="hierChild4" presStyleCnt="0"/>
      <dgm:spPr/>
    </dgm:pt>
    <dgm:pt modelId="{D622D888-500D-4E58-AD89-78C4128B64BA}" type="pres">
      <dgm:prSet presAssocID="{8F41D547-B6AE-4FD3-919C-8CDB33214FDF}" presName="hierChild5" presStyleCnt="0"/>
      <dgm:spPr/>
    </dgm:pt>
    <dgm:pt modelId="{F82CEA07-344F-4855-8BE6-C0532BF3F590}" type="pres">
      <dgm:prSet presAssocID="{8DD37CBE-19CB-4796-BBA4-41AEBA0D3844}" presName="Name37" presStyleLbl="parChTrans1D2" presStyleIdx="1" presStyleCnt="3"/>
      <dgm:spPr/>
      <dgm:t>
        <a:bodyPr/>
        <a:lstStyle/>
        <a:p>
          <a:endParaRPr lang="en-US"/>
        </a:p>
      </dgm:t>
    </dgm:pt>
    <dgm:pt modelId="{A33F9AED-DB55-46C3-AABA-1777517E1327}" type="pres">
      <dgm:prSet presAssocID="{4AF13233-3F69-45F9-95AE-EDC8CAFDABCF}" presName="hierRoot2" presStyleCnt="0">
        <dgm:presLayoutVars>
          <dgm:hierBranch val="init"/>
        </dgm:presLayoutVars>
      </dgm:prSet>
      <dgm:spPr/>
    </dgm:pt>
    <dgm:pt modelId="{1874C8BF-7F46-4FDD-B0BF-7381DDB022D5}" type="pres">
      <dgm:prSet presAssocID="{4AF13233-3F69-45F9-95AE-EDC8CAFDABCF}" presName="rootComposite" presStyleCnt="0"/>
      <dgm:spPr/>
    </dgm:pt>
    <dgm:pt modelId="{4AF919A0-2218-480A-AE44-3CECC90A1010}" type="pres">
      <dgm:prSet presAssocID="{4AF13233-3F69-45F9-95AE-EDC8CAFDABCF}" presName="rootText" presStyleLbl="node1" presStyleIdx="1" presStyleCnt="3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EF552983-28CB-4BB1-8E3F-333CA1E5D097}" type="pres">
      <dgm:prSet presAssocID="{4AF13233-3F69-45F9-95AE-EDC8CAFDABCF}" presName="titleText2" presStyleLbl="fgAcc1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01DA48D1-DA56-4F15-A758-2DEEBC065459}" type="pres">
      <dgm:prSet presAssocID="{4AF13233-3F69-45F9-95AE-EDC8CAFDABCF}" presName="rootConnector" presStyleLbl="node2" presStyleIdx="0" presStyleCnt="0"/>
      <dgm:spPr/>
      <dgm:t>
        <a:bodyPr/>
        <a:lstStyle/>
        <a:p>
          <a:endParaRPr lang="en-US"/>
        </a:p>
      </dgm:t>
    </dgm:pt>
    <dgm:pt modelId="{D8579D44-71E4-4485-A910-7838E35B88D6}" type="pres">
      <dgm:prSet presAssocID="{4AF13233-3F69-45F9-95AE-EDC8CAFDABCF}" presName="hierChild4" presStyleCnt="0"/>
      <dgm:spPr/>
    </dgm:pt>
    <dgm:pt modelId="{490F8DEE-9441-42B5-B11B-ECAFF44B6F9C}" type="pres">
      <dgm:prSet presAssocID="{4AF13233-3F69-45F9-95AE-EDC8CAFDABCF}" presName="hierChild5" presStyleCnt="0"/>
      <dgm:spPr/>
    </dgm:pt>
    <dgm:pt modelId="{86654F8E-31D2-489F-BFE9-D8FD15CF385A}" type="pres">
      <dgm:prSet presAssocID="{6BF00EBE-C7B0-4B42-8753-B407485D0002}" presName="Name37" presStyleLbl="parChTrans1D2" presStyleIdx="2" presStyleCnt="3"/>
      <dgm:spPr/>
      <dgm:t>
        <a:bodyPr/>
        <a:lstStyle/>
        <a:p>
          <a:endParaRPr lang="en-US"/>
        </a:p>
      </dgm:t>
    </dgm:pt>
    <dgm:pt modelId="{2BC074D2-2D55-4260-9C99-1A88CF086CA2}" type="pres">
      <dgm:prSet presAssocID="{A28C5F91-37A5-4F20-AF20-13A51FFAC1F3}" presName="hierRoot2" presStyleCnt="0">
        <dgm:presLayoutVars>
          <dgm:hierBranch val="init"/>
        </dgm:presLayoutVars>
      </dgm:prSet>
      <dgm:spPr/>
    </dgm:pt>
    <dgm:pt modelId="{71B09D36-C0AE-4049-BB33-9F72C5F590E8}" type="pres">
      <dgm:prSet presAssocID="{A28C5F91-37A5-4F20-AF20-13A51FFAC1F3}" presName="rootComposite" presStyleCnt="0"/>
      <dgm:spPr/>
    </dgm:pt>
    <dgm:pt modelId="{76E085C8-6903-4D37-B9BE-F179FEFD9BDF}" type="pres">
      <dgm:prSet presAssocID="{A28C5F91-37A5-4F20-AF20-13A51FFAC1F3}" presName="rootText" presStyleLbl="node1" presStyleIdx="2" presStyleCnt="3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2DEF28CD-D946-45BA-8612-538FC1B98337}" type="pres">
      <dgm:prSet presAssocID="{A28C5F91-37A5-4F20-AF20-13A51FFAC1F3}" presName="titleText2" presStyleLbl="fgAcc1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FFFD9F08-530B-4992-99B9-9927CBA39B1B}" type="pres">
      <dgm:prSet presAssocID="{A28C5F91-37A5-4F20-AF20-13A51FFAC1F3}" presName="rootConnector" presStyleLbl="node2" presStyleIdx="0" presStyleCnt="0"/>
      <dgm:spPr/>
      <dgm:t>
        <a:bodyPr/>
        <a:lstStyle/>
        <a:p>
          <a:endParaRPr lang="en-US"/>
        </a:p>
      </dgm:t>
    </dgm:pt>
    <dgm:pt modelId="{4C95F98A-C0E6-4F09-8096-FF7DC1C35709}" type="pres">
      <dgm:prSet presAssocID="{A28C5F91-37A5-4F20-AF20-13A51FFAC1F3}" presName="hierChild4" presStyleCnt="0"/>
      <dgm:spPr/>
    </dgm:pt>
    <dgm:pt modelId="{F47F8305-3229-4A1B-A78F-44CB84E45AF6}" type="pres">
      <dgm:prSet presAssocID="{A28C5F91-37A5-4F20-AF20-13A51FFAC1F3}" presName="hierChild5" presStyleCnt="0"/>
      <dgm:spPr/>
    </dgm:pt>
    <dgm:pt modelId="{0806C037-EC78-4F85-AB4E-5C544CDE7779}" type="pres">
      <dgm:prSet presAssocID="{FF660E9D-3344-4584-A747-15D5F2F6ACF7}" presName="hierChild3" presStyleCnt="0"/>
      <dgm:spPr/>
    </dgm:pt>
  </dgm:ptLst>
  <dgm:cxnLst>
    <dgm:cxn modelId="{1FCBE714-A962-BD48-99E6-250F83B2854C}" type="presOf" srcId="{808CF392-F4AD-41CF-BC36-6128DCD87290}" destId="{7FA471E9-2D41-4D75-B308-4D42CEFBCD68}" srcOrd="0" destOrd="0" presId="urn:microsoft.com/office/officeart/2008/layout/NameandTitleOrganizationalChart"/>
    <dgm:cxn modelId="{5591B1AB-DE4A-BC4C-9E13-80CFE1F268FD}" type="presOf" srcId="{FF660E9D-3344-4584-A747-15D5F2F6ACF7}" destId="{A8127584-6900-43D8-814E-9DFD169EAEF6}" srcOrd="0" destOrd="0" presId="urn:microsoft.com/office/officeart/2008/layout/NameandTitleOrganizationalChart"/>
    <dgm:cxn modelId="{3B31322D-7135-A741-B430-7724237277D3}" type="presOf" srcId="{A28C5F91-37A5-4F20-AF20-13A51FFAC1F3}" destId="{76E085C8-6903-4D37-B9BE-F179FEFD9BDF}" srcOrd="0" destOrd="0" presId="urn:microsoft.com/office/officeart/2008/layout/NameandTitleOrganizationalChart"/>
    <dgm:cxn modelId="{00D74AE9-55AA-7044-ACF0-9B965CDD30FB}" type="presOf" srcId="{4AF13233-3F69-45F9-95AE-EDC8CAFDABCF}" destId="{4AF919A0-2218-480A-AE44-3CECC90A1010}" srcOrd="0" destOrd="0" presId="urn:microsoft.com/office/officeart/2008/layout/NameandTitleOrganizationalChart"/>
    <dgm:cxn modelId="{51AD3603-E75E-4DBE-8CED-CEB918FDBDE5}" srcId="{FF660E9D-3344-4584-A747-15D5F2F6ACF7}" destId="{A28C5F91-37A5-4F20-AF20-13A51FFAC1F3}" srcOrd="2" destOrd="0" parTransId="{6BF00EBE-C7B0-4B42-8753-B407485D0002}" sibTransId="{C755DFE5-FD4E-4F49-B6A2-B153A1D57469}"/>
    <dgm:cxn modelId="{038C0775-8610-174E-B410-B539248A97C3}" type="presOf" srcId="{8F41D547-B6AE-4FD3-919C-8CDB33214FDF}" destId="{C5D6A2C4-2B90-4B0B-8D0C-0C43B07C1D3F}" srcOrd="0" destOrd="0" presId="urn:microsoft.com/office/officeart/2008/layout/NameandTitleOrganizationalChart"/>
    <dgm:cxn modelId="{583EFFA6-CD72-4E51-97A5-47B58C5F1D43}" srcId="{FF660E9D-3344-4584-A747-15D5F2F6ACF7}" destId="{8F41D547-B6AE-4FD3-919C-8CDB33214FDF}" srcOrd="0" destOrd="0" parTransId="{CD9EA142-1002-4F6A-BA24-8CA27999FBB0}" sibTransId="{808CF392-F4AD-41CF-BC36-6128DCD87290}"/>
    <dgm:cxn modelId="{81C5AB02-B843-C14F-A484-D8E6A94BDC0D}" type="presOf" srcId="{6BF00EBE-C7B0-4B42-8753-B407485D0002}" destId="{86654F8E-31D2-489F-BFE9-D8FD15CF385A}" srcOrd="0" destOrd="0" presId="urn:microsoft.com/office/officeart/2008/layout/NameandTitleOrganizationalChart"/>
    <dgm:cxn modelId="{4F2CDD05-66E9-C840-B378-A365333939C3}" type="presOf" srcId="{8F41D547-B6AE-4FD3-919C-8CDB33214FDF}" destId="{22443AE4-DC41-400F-9318-20FF268DA565}" srcOrd="1" destOrd="0" presId="urn:microsoft.com/office/officeart/2008/layout/NameandTitleOrganizationalChart"/>
    <dgm:cxn modelId="{56C940CB-48AB-1144-B66F-044901DBEECB}" type="presOf" srcId="{A62CD538-BD3B-461E-98B1-A688D92DF8BF}" destId="{1753A5BF-88D1-4F3A-894A-0B93ABC5F4B8}" srcOrd="0" destOrd="0" presId="urn:microsoft.com/office/officeart/2008/layout/NameandTitleOrganizationalChart"/>
    <dgm:cxn modelId="{23354159-F469-EE40-9851-345527E9617C}" type="presOf" srcId="{CD9EA142-1002-4F6A-BA24-8CA27999FBB0}" destId="{E9F30B4C-5334-423F-BACD-E9277FE19047}" srcOrd="0" destOrd="0" presId="urn:microsoft.com/office/officeart/2008/layout/NameandTitleOrganizationalChart"/>
    <dgm:cxn modelId="{8DB81D44-D85D-D74F-9230-8FE403A55E74}" type="presOf" srcId="{FF660E9D-3344-4584-A747-15D5F2F6ACF7}" destId="{71484DD8-2FAA-4CE8-A830-E54F6B9FDD9A}" srcOrd="1" destOrd="0" presId="urn:microsoft.com/office/officeart/2008/layout/NameandTitleOrganizationalChart"/>
    <dgm:cxn modelId="{5EEB708D-B847-9749-89DF-6606B1024C59}" type="presOf" srcId="{5CC1B164-E955-49C5-A82A-2367818BE959}" destId="{F1988FD4-260D-4504-9658-A64DCE4AF0CF}" srcOrd="0" destOrd="0" presId="urn:microsoft.com/office/officeart/2008/layout/NameandTitleOrganizationalChart"/>
    <dgm:cxn modelId="{CD8820D2-7D7E-6E4B-B85D-44DC83217B65}" type="presOf" srcId="{C755DFE5-FD4E-4F49-B6A2-B153A1D57469}" destId="{2DEF28CD-D946-45BA-8612-538FC1B98337}" srcOrd="0" destOrd="0" presId="urn:microsoft.com/office/officeart/2008/layout/NameandTitleOrganizationalChart"/>
    <dgm:cxn modelId="{D1D6E014-C5E9-42C8-9ACE-FA69A3688FEE}" srcId="{A62CD538-BD3B-461E-98B1-A688D92DF8BF}" destId="{FF660E9D-3344-4584-A747-15D5F2F6ACF7}" srcOrd="0" destOrd="0" parTransId="{F8D356EF-9BBF-4F84-B205-679C07078BBE}" sibTransId="{5CC1B164-E955-49C5-A82A-2367818BE959}"/>
    <dgm:cxn modelId="{9CD96A88-32E3-D741-B0B9-9525F079EF7D}" type="presOf" srcId="{A28C5F91-37A5-4F20-AF20-13A51FFAC1F3}" destId="{FFFD9F08-530B-4992-99B9-9927CBA39B1B}" srcOrd="1" destOrd="0" presId="urn:microsoft.com/office/officeart/2008/layout/NameandTitleOrganizationalChart"/>
    <dgm:cxn modelId="{BE73F487-731F-CA47-B9D4-5E599B360036}" type="presOf" srcId="{8DD37CBE-19CB-4796-BBA4-41AEBA0D3844}" destId="{F82CEA07-344F-4855-8BE6-C0532BF3F590}" srcOrd="0" destOrd="0" presId="urn:microsoft.com/office/officeart/2008/layout/NameandTitleOrganizationalChart"/>
    <dgm:cxn modelId="{A8392EA5-2E37-944E-8332-C1E4826C7335}" type="presOf" srcId="{4AF13233-3F69-45F9-95AE-EDC8CAFDABCF}" destId="{01DA48D1-DA56-4F15-A758-2DEEBC065459}" srcOrd="1" destOrd="0" presId="urn:microsoft.com/office/officeart/2008/layout/NameandTitleOrganizationalChart"/>
    <dgm:cxn modelId="{5A957056-D641-4E51-B152-8480FD829F0E}" srcId="{FF660E9D-3344-4584-A747-15D5F2F6ACF7}" destId="{4AF13233-3F69-45F9-95AE-EDC8CAFDABCF}" srcOrd="1" destOrd="0" parTransId="{8DD37CBE-19CB-4796-BBA4-41AEBA0D3844}" sibTransId="{76529C5A-60A6-4130-A481-0B6A436B4236}"/>
    <dgm:cxn modelId="{B68C04CD-404D-204F-BEF7-326E10569A2C}" type="presOf" srcId="{76529C5A-60A6-4130-A481-0B6A436B4236}" destId="{EF552983-28CB-4BB1-8E3F-333CA1E5D097}" srcOrd="0" destOrd="0" presId="urn:microsoft.com/office/officeart/2008/layout/NameandTitleOrganizationalChart"/>
    <dgm:cxn modelId="{01CF0618-A20E-C041-A23F-D216E4666423}" type="presParOf" srcId="{1753A5BF-88D1-4F3A-894A-0B93ABC5F4B8}" destId="{5EDFD773-B27E-41C1-ABE5-8A664AB13DF2}" srcOrd="0" destOrd="0" presId="urn:microsoft.com/office/officeart/2008/layout/NameandTitleOrganizationalChart"/>
    <dgm:cxn modelId="{0C6FAB37-B2B7-E24E-9305-53FB3B0698C7}" type="presParOf" srcId="{5EDFD773-B27E-41C1-ABE5-8A664AB13DF2}" destId="{D89B69D7-5741-45FA-8588-DE6C30A9F379}" srcOrd="0" destOrd="0" presId="urn:microsoft.com/office/officeart/2008/layout/NameandTitleOrganizationalChart"/>
    <dgm:cxn modelId="{52A5493A-F17B-6B45-9372-8F1BFE1BFCD7}" type="presParOf" srcId="{D89B69D7-5741-45FA-8588-DE6C30A9F379}" destId="{A8127584-6900-43D8-814E-9DFD169EAEF6}" srcOrd="0" destOrd="0" presId="urn:microsoft.com/office/officeart/2008/layout/NameandTitleOrganizationalChart"/>
    <dgm:cxn modelId="{F7F25991-8A83-E847-B74E-D75CB86331E3}" type="presParOf" srcId="{D89B69D7-5741-45FA-8588-DE6C30A9F379}" destId="{F1988FD4-260D-4504-9658-A64DCE4AF0CF}" srcOrd="1" destOrd="0" presId="urn:microsoft.com/office/officeart/2008/layout/NameandTitleOrganizationalChart"/>
    <dgm:cxn modelId="{395709DF-5BD0-4E43-A826-E266A5CA440C}" type="presParOf" srcId="{D89B69D7-5741-45FA-8588-DE6C30A9F379}" destId="{71484DD8-2FAA-4CE8-A830-E54F6B9FDD9A}" srcOrd="2" destOrd="0" presId="urn:microsoft.com/office/officeart/2008/layout/NameandTitleOrganizationalChart"/>
    <dgm:cxn modelId="{26227A8A-C827-0945-9959-72FC4FA9B8E3}" type="presParOf" srcId="{5EDFD773-B27E-41C1-ABE5-8A664AB13DF2}" destId="{D42713D4-45AC-4367-9F92-1F2CCEE0195E}" srcOrd="1" destOrd="0" presId="urn:microsoft.com/office/officeart/2008/layout/NameandTitleOrganizationalChart"/>
    <dgm:cxn modelId="{C38DC622-6800-6942-A7A7-ED1FF7E48E05}" type="presParOf" srcId="{D42713D4-45AC-4367-9F92-1F2CCEE0195E}" destId="{E9F30B4C-5334-423F-BACD-E9277FE19047}" srcOrd="0" destOrd="0" presId="urn:microsoft.com/office/officeart/2008/layout/NameandTitleOrganizationalChart"/>
    <dgm:cxn modelId="{19D60894-D2B3-CD44-8F13-CAA264CB20D5}" type="presParOf" srcId="{D42713D4-45AC-4367-9F92-1F2CCEE0195E}" destId="{373E406C-766F-4D88-982F-705FDFBC9300}" srcOrd="1" destOrd="0" presId="urn:microsoft.com/office/officeart/2008/layout/NameandTitleOrganizationalChart"/>
    <dgm:cxn modelId="{006B86E0-72F1-DC48-9333-8FA85E0F6312}" type="presParOf" srcId="{373E406C-766F-4D88-982F-705FDFBC9300}" destId="{36268AA1-48ED-4EA8-AF94-4A420B80C9C1}" srcOrd="0" destOrd="0" presId="urn:microsoft.com/office/officeart/2008/layout/NameandTitleOrganizationalChart"/>
    <dgm:cxn modelId="{63441D43-C225-C24B-99DC-0D669BC9B81C}" type="presParOf" srcId="{36268AA1-48ED-4EA8-AF94-4A420B80C9C1}" destId="{C5D6A2C4-2B90-4B0B-8D0C-0C43B07C1D3F}" srcOrd="0" destOrd="0" presId="urn:microsoft.com/office/officeart/2008/layout/NameandTitleOrganizationalChart"/>
    <dgm:cxn modelId="{C9F5DB5E-6614-0242-A45A-51620A6F61CA}" type="presParOf" srcId="{36268AA1-48ED-4EA8-AF94-4A420B80C9C1}" destId="{7FA471E9-2D41-4D75-B308-4D42CEFBCD68}" srcOrd="1" destOrd="0" presId="urn:microsoft.com/office/officeart/2008/layout/NameandTitleOrganizationalChart"/>
    <dgm:cxn modelId="{F81DCFC1-7F5B-D04D-B898-173BD5D322EC}" type="presParOf" srcId="{36268AA1-48ED-4EA8-AF94-4A420B80C9C1}" destId="{22443AE4-DC41-400F-9318-20FF268DA565}" srcOrd="2" destOrd="0" presId="urn:microsoft.com/office/officeart/2008/layout/NameandTitleOrganizationalChart"/>
    <dgm:cxn modelId="{D0767626-F96A-6E4E-B51B-0D250E3987DC}" type="presParOf" srcId="{373E406C-766F-4D88-982F-705FDFBC9300}" destId="{49382DC3-59C6-4F0A-B917-630FC130D942}" srcOrd="1" destOrd="0" presId="urn:microsoft.com/office/officeart/2008/layout/NameandTitleOrganizationalChart"/>
    <dgm:cxn modelId="{604BDC33-B140-BE49-9FA8-91F08B5FD4D8}" type="presParOf" srcId="{373E406C-766F-4D88-982F-705FDFBC9300}" destId="{D622D888-500D-4E58-AD89-78C4128B64BA}" srcOrd="2" destOrd="0" presId="urn:microsoft.com/office/officeart/2008/layout/NameandTitleOrganizationalChart"/>
    <dgm:cxn modelId="{7E7839A6-109A-6249-ABF8-8FA2D363AECF}" type="presParOf" srcId="{D42713D4-45AC-4367-9F92-1F2CCEE0195E}" destId="{F82CEA07-344F-4855-8BE6-C0532BF3F590}" srcOrd="2" destOrd="0" presId="urn:microsoft.com/office/officeart/2008/layout/NameandTitleOrganizationalChart"/>
    <dgm:cxn modelId="{211E7CEC-126D-B94E-BD39-9DABD0F2D49D}" type="presParOf" srcId="{D42713D4-45AC-4367-9F92-1F2CCEE0195E}" destId="{A33F9AED-DB55-46C3-AABA-1777517E1327}" srcOrd="3" destOrd="0" presId="urn:microsoft.com/office/officeart/2008/layout/NameandTitleOrganizationalChart"/>
    <dgm:cxn modelId="{12BCCFC0-10E9-F54F-B3F7-6E2DDECB30AB}" type="presParOf" srcId="{A33F9AED-DB55-46C3-AABA-1777517E1327}" destId="{1874C8BF-7F46-4FDD-B0BF-7381DDB022D5}" srcOrd="0" destOrd="0" presId="urn:microsoft.com/office/officeart/2008/layout/NameandTitleOrganizationalChart"/>
    <dgm:cxn modelId="{289AD045-16FD-8B41-805B-48072EE7964E}" type="presParOf" srcId="{1874C8BF-7F46-4FDD-B0BF-7381DDB022D5}" destId="{4AF919A0-2218-480A-AE44-3CECC90A1010}" srcOrd="0" destOrd="0" presId="urn:microsoft.com/office/officeart/2008/layout/NameandTitleOrganizationalChart"/>
    <dgm:cxn modelId="{C1ABE793-3C38-5F41-A256-601238A0B6F9}" type="presParOf" srcId="{1874C8BF-7F46-4FDD-B0BF-7381DDB022D5}" destId="{EF552983-28CB-4BB1-8E3F-333CA1E5D097}" srcOrd="1" destOrd="0" presId="urn:microsoft.com/office/officeart/2008/layout/NameandTitleOrganizationalChart"/>
    <dgm:cxn modelId="{F35EE2F5-A4F8-A240-B781-6254410CD808}" type="presParOf" srcId="{1874C8BF-7F46-4FDD-B0BF-7381DDB022D5}" destId="{01DA48D1-DA56-4F15-A758-2DEEBC065459}" srcOrd="2" destOrd="0" presId="urn:microsoft.com/office/officeart/2008/layout/NameandTitleOrganizationalChart"/>
    <dgm:cxn modelId="{80509DFB-AFAE-AB46-B51A-449D7E8ECB8A}" type="presParOf" srcId="{A33F9AED-DB55-46C3-AABA-1777517E1327}" destId="{D8579D44-71E4-4485-A910-7838E35B88D6}" srcOrd="1" destOrd="0" presId="urn:microsoft.com/office/officeart/2008/layout/NameandTitleOrganizationalChart"/>
    <dgm:cxn modelId="{BAF5A3DA-7E94-2743-B715-45AA04DAAC99}" type="presParOf" srcId="{A33F9AED-DB55-46C3-AABA-1777517E1327}" destId="{490F8DEE-9441-42B5-B11B-ECAFF44B6F9C}" srcOrd="2" destOrd="0" presId="urn:microsoft.com/office/officeart/2008/layout/NameandTitleOrganizationalChart"/>
    <dgm:cxn modelId="{CA682CE4-0F3D-3146-B159-118CECC75F8B}" type="presParOf" srcId="{D42713D4-45AC-4367-9F92-1F2CCEE0195E}" destId="{86654F8E-31D2-489F-BFE9-D8FD15CF385A}" srcOrd="4" destOrd="0" presId="urn:microsoft.com/office/officeart/2008/layout/NameandTitleOrganizationalChart"/>
    <dgm:cxn modelId="{AED64EC9-8ACD-F245-973C-582A6024A3B5}" type="presParOf" srcId="{D42713D4-45AC-4367-9F92-1F2CCEE0195E}" destId="{2BC074D2-2D55-4260-9C99-1A88CF086CA2}" srcOrd="5" destOrd="0" presId="urn:microsoft.com/office/officeart/2008/layout/NameandTitleOrganizationalChart"/>
    <dgm:cxn modelId="{DAAF37C1-DDA8-3F48-86A5-6402CE3A6F61}" type="presParOf" srcId="{2BC074D2-2D55-4260-9C99-1A88CF086CA2}" destId="{71B09D36-C0AE-4049-BB33-9F72C5F590E8}" srcOrd="0" destOrd="0" presId="urn:microsoft.com/office/officeart/2008/layout/NameandTitleOrganizationalChart"/>
    <dgm:cxn modelId="{316A3286-80C2-3343-8B10-02CF1EA2A590}" type="presParOf" srcId="{71B09D36-C0AE-4049-BB33-9F72C5F590E8}" destId="{76E085C8-6903-4D37-B9BE-F179FEFD9BDF}" srcOrd="0" destOrd="0" presId="urn:microsoft.com/office/officeart/2008/layout/NameandTitleOrganizationalChart"/>
    <dgm:cxn modelId="{1F6E46F1-B94E-D446-A820-7857A0D400D3}" type="presParOf" srcId="{71B09D36-C0AE-4049-BB33-9F72C5F590E8}" destId="{2DEF28CD-D946-45BA-8612-538FC1B98337}" srcOrd="1" destOrd="0" presId="urn:microsoft.com/office/officeart/2008/layout/NameandTitleOrganizationalChart"/>
    <dgm:cxn modelId="{5F2BA186-AF16-534B-8442-4BC3BECE5F71}" type="presParOf" srcId="{71B09D36-C0AE-4049-BB33-9F72C5F590E8}" destId="{FFFD9F08-530B-4992-99B9-9927CBA39B1B}" srcOrd="2" destOrd="0" presId="urn:microsoft.com/office/officeart/2008/layout/NameandTitleOrganizationalChart"/>
    <dgm:cxn modelId="{AE14A120-86E4-E543-BB6C-A8EE2B70A83C}" type="presParOf" srcId="{2BC074D2-2D55-4260-9C99-1A88CF086CA2}" destId="{4C95F98A-C0E6-4F09-8096-FF7DC1C35709}" srcOrd="1" destOrd="0" presId="urn:microsoft.com/office/officeart/2008/layout/NameandTitleOrganizationalChart"/>
    <dgm:cxn modelId="{131E8736-EFD8-7043-8E16-CA9D88D4C00A}" type="presParOf" srcId="{2BC074D2-2D55-4260-9C99-1A88CF086CA2}" destId="{F47F8305-3229-4A1B-A78F-44CB84E45AF6}" srcOrd="2" destOrd="0" presId="urn:microsoft.com/office/officeart/2008/layout/NameandTitleOrganizationalChart"/>
    <dgm:cxn modelId="{9D5268DF-B070-804D-981B-F83B90231D53}" type="presParOf" srcId="{5EDFD773-B27E-41C1-ABE5-8A664AB13DF2}" destId="{0806C037-EC78-4F85-AB4E-5C544CDE7779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76A109-A586-2C49-B754-1B1CC8D83070}" type="doc">
      <dgm:prSet loTypeId="urn:microsoft.com/office/officeart/2005/8/layout/cycle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B06A87-573E-1C49-AA1E-582DB289B35A}">
      <dgm:prSet phldrT="[Text]"/>
      <dgm:spPr/>
      <dgm:t>
        <a:bodyPr/>
        <a:lstStyle/>
        <a:p>
          <a:r>
            <a:rPr lang="en-US" dirty="0" smtClean="0"/>
            <a:t>Web Dashboard</a:t>
          </a:r>
          <a:endParaRPr lang="en-US" dirty="0"/>
        </a:p>
      </dgm:t>
    </dgm:pt>
    <dgm:pt modelId="{32F4F7D6-42B6-3F41-915A-9ED56804C67A}" type="parTrans" cxnId="{1FA84886-47AF-C147-987A-A8A4523ED754}">
      <dgm:prSet/>
      <dgm:spPr/>
      <dgm:t>
        <a:bodyPr/>
        <a:lstStyle/>
        <a:p>
          <a:endParaRPr lang="en-US"/>
        </a:p>
      </dgm:t>
    </dgm:pt>
    <dgm:pt modelId="{CDE80934-828E-3742-9666-82EF682EF286}" type="sibTrans" cxnId="{1FA84886-47AF-C147-987A-A8A4523ED754}">
      <dgm:prSet/>
      <dgm:spPr/>
      <dgm:t>
        <a:bodyPr/>
        <a:lstStyle/>
        <a:p>
          <a:endParaRPr lang="en-US"/>
        </a:p>
      </dgm:t>
    </dgm:pt>
    <dgm:pt modelId="{8498D348-315D-6943-9F65-73E3BEE176FC}">
      <dgm:prSet phldrT="[Text]"/>
      <dgm:spPr/>
      <dgm:t>
        <a:bodyPr/>
        <a:lstStyle/>
        <a:p>
          <a:r>
            <a:rPr lang="en-US" dirty="0" err="1" smtClean="0"/>
            <a:t>NodeJS</a:t>
          </a:r>
          <a:endParaRPr lang="en-US" dirty="0"/>
        </a:p>
      </dgm:t>
    </dgm:pt>
    <dgm:pt modelId="{C07D290B-5B7D-384F-9674-97309DD4A380}" type="parTrans" cxnId="{686EB2BC-1EA8-ED4F-AFE9-0BCAEA325380}">
      <dgm:prSet/>
      <dgm:spPr/>
      <dgm:t>
        <a:bodyPr/>
        <a:lstStyle/>
        <a:p>
          <a:endParaRPr lang="en-US"/>
        </a:p>
      </dgm:t>
    </dgm:pt>
    <dgm:pt modelId="{AD8B1C7F-82EA-6F4D-83C8-828E6F8F005F}" type="sibTrans" cxnId="{686EB2BC-1EA8-ED4F-AFE9-0BCAEA325380}">
      <dgm:prSet/>
      <dgm:spPr/>
      <dgm:t>
        <a:bodyPr/>
        <a:lstStyle/>
        <a:p>
          <a:endParaRPr lang="en-US"/>
        </a:p>
      </dgm:t>
    </dgm:pt>
    <dgm:pt modelId="{1EA98CA4-5408-814F-8B18-7F148B8223C8}">
      <dgm:prSet phldrT="[Text]"/>
      <dgm:spPr/>
      <dgm:t>
        <a:bodyPr/>
        <a:lstStyle/>
        <a:p>
          <a:r>
            <a:rPr lang="en-US" dirty="0" smtClean="0"/>
            <a:t>R Script</a:t>
          </a:r>
          <a:endParaRPr lang="en-US" dirty="0"/>
        </a:p>
      </dgm:t>
    </dgm:pt>
    <dgm:pt modelId="{E0F27E61-4765-5F46-A943-9A4F68D1908C}" type="parTrans" cxnId="{549501EB-A8A2-A74D-B527-66986B742644}">
      <dgm:prSet/>
      <dgm:spPr/>
      <dgm:t>
        <a:bodyPr/>
        <a:lstStyle/>
        <a:p>
          <a:endParaRPr lang="en-US"/>
        </a:p>
      </dgm:t>
    </dgm:pt>
    <dgm:pt modelId="{29512BFA-C7D7-2F49-9856-335F8A39DA41}" type="sibTrans" cxnId="{549501EB-A8A2-A74D-B527-66986B742644}">
      <dgm:prSet/>
      <dgm:spPr/>
      <dgm:t>
        <a:bodyPr/>
        <a:lstStyle/>
        <a:p>
          <a:endParaRPr lang="en-US"/>
        </a:p>
      </dgm:t>
    </dgm:pt>
    <dgm:pt modelId="{52A45D23-2048-8B48-8FBE-829022785778}">
      <dgm:prSet phldrT="[Text]"/>
      <dgm:spPr/>
      <dgm:t>
        <a:bodyPr/>
        <a:lstStyle/>
        <a:p>
          <a:r>
            <a:rPr lang="en-US" dirty="0" err="1" smtClean="0"/>
            <a:t>NodeJS</a:t>
          </a:r>
          <a:endParaRPr lang="en-US" dirty="0"/>
        </a:p>
      </dgm:t>
    </dgm:pt>
    <dgm:pt modelId="{BA3725E7-D47C-B547-B8FD-9BA4A1BBE18C}" type="parTrans" cxnId="{0E11E030-7C2B-EE4C-AF15-81FC74F2ACEB}">
      <dgm:prSet/>
      <dgm:spPr/>
      <dgm:t>
        <a:bodyPr/>
        <a:lstStyle/>
        <a:p>
          <a:endParaRPr lang="en-US"/>
        </a:p>
      </dgm:t>
    </dgm:pt>
    <dgm:pt modelId="{0BE3D143-FC1E-F74B-92DD-FD58C696315B}" type="sibTrans" cxnId="{0E11E030-7C2B-EE4C-AF15-81FC74F2ACEB}">
      <dgm:prSet/>
      <dgm:spPr/>
      <dgm:t>
        <a:bodyPr/>
        <a:lstStyle/>
        <a:p>
          <a:endParaRPr lang="en-US"/>
        </a:p>
      </dgm:t>
    </dgm:pt>
    <dgm:pt modelId="{A4C0A14B-5A42-DA43-9AD3-B0134E71C95A}" type="pres">
      <dgm:prSet presAssocID="{1976A109-A586-2C49-B754-1B1CC8D8307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2A0338C-D318-0F45-9E2B-6DAF6C667FE5}" type="pres">
      <dgm:prSet presAssocID="{21B06A87-573E-1C49-AA1E-582DB289B35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C81439-29D2-7E43-A784-32B4C5F96220}" type="pres">
      <dgm:prSet presAssocID="{21B06A87-573E-1C49-AA1E-582DB289B35A}" presName="spNode" presStyleCnt="0"/>
      <dgm:spPr/>
    </dgm:pt>
    <dgm:pt modelId="{33E64E91-BDB2-2747-B326-CAF57C1AFE79}" type="pres">
      <dgm:prSet presAssocID="{CDE80934-828E-3742-9666-82EF682EF286}" presName="sibTrans" presStyleLbl="sibTrans1D1" presStyleIdx="0" presStyleCnt="4"/>
      <dgm:spPr/>
      <dgm:t>
        <a:bodyPr/>
        <a:lstStyle/>
        <a:p>
          <a:endParaRPr lang="en-US"/>
        </a:p>
      </dgm:t>
    </dgm:pt>
    <dgm:pt modelId="{EB9D01FD-400E-244E-8D94-48EC8A6ED5B4}" type="pres">
      <dgm:prSet presAssocID="{8498D348-315D-6943-9F65-73E3BEE176F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06BC47-82C8-7249-92B7-D7FC98ED501D}" type="pres">
      <dgm:prSet presAssocID="{8498D348-315D-6943-9F65-73E3BEE176FC}" presName="spNode" presStyleCnt="0"/>
      <dgm:spPr/>
    </dgm:pt>
    <dgm:pt modelId="{F9F04455-CEDE-2B48-B536-992E8472EF62}" type="pres">
      <dgm:prSet presAssocID="{AD8B1C7F-82EA-6F4D-83C8-828E6F8F005F}" presName="sibTrans" presStyleLbl="sibTrans1D1" presStyleIdx="1" presStyleCnt="4"/>
      <dgm:spPr/>
      <dgm:t>
        <a:bodyPr/>
        <a:lstStyle/>
        <a:p>
          <a:endParaRPr lang="en-US"/>
        </a:p>
      </dgm:t>
    </dgm:pt>
    <dgm:pt modelId="{87C591C5-399E-6743-9240-70142DC102B3}" type="pres">
      <dgm:prSet presAssocID="{1EA98CA4-5408-814F-8B18-7F148B8223C8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786C20-58A3-A04B-ABDD-52B55FC5C72D}" type="pres">
      <dgm:prSet presAssocID="{1EA98CA4-5408-814F-8B18-7F148B8223C8}" presName="spNode" presStyleCnt="0"/>
      <dgm:spPr/>
    </dgm:pt>
    <dgm:pt modelId="{4CA5F804-D9F6-A64F-A09D-565630040324}" type="pres">
      <dgm:prSet presAssocID="{29512BFA-C7D7-2F49-9856-335F8A39DA41}" presName="sibTrans" presStyleLbl="sibTrans1D1" presStyleIdx="2" presStyleCnt="4"/>
      <dgm:spPr/>
      <dgm:t>
        <a:bodyPr/>
        <a:lstStyle/>
        <a:p>
          <a:endParaRPr lang="en-US"/>
        </a:p>
      </dgm:t>
    </dgm:pt>
    <dgm:pt modelId="{167CE194-33EE-D84C-994B-278293AA5224}" type="pres">
      <dgm:prSet presAssocID="{52A45D23-2048-8B48-8FBE-82902278577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FACD77-4F5B-A44A-8C90-ED43EA04CB94}" type="pres">
      <dgm:prSet presAssocID="{52A45D23-2048-8B48-8FBE-829022785778}" presName="spNode" presStyleCnt="0"/>
      <dgm:spPr/>
    </dgm:pt>
    <dgm:pt modelId="{6007D54A-6F99-924D-A890-BAC818AC6D2B}" type="pres">
      <dgm:prSet presAssocID="{0BE3D143-FC1E-F74B-92DD-FD58C696315B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8D5F632C-4BB9-A44D-A636-A769A43B1FCD}" type="presOf" srcId="{1976A109-A586-2C49-B754-1B1CC8D83070}" destId="{A4C0A14B-5A42-DA43-9AD3-B0134E71C95A}" srcOrd="0" destOrd="0" presId="urn:microsoft.com/office/officeart/2005/8/layout/cycle5"/>
    <dgm:cxn modelId="{23725933-00C7-E745-ACFF-81E667E9ED45}" type="presOf" srcId="{AD8B1C7F-82EA-6F4D-83C8-828E6F8F005F}" destId="{F9F04455-CEDE-2B48-B536-992E8472EF62}" srcOrd="0" destOrd="0" presId="urn:microsoft.com/office/officeart/2005/8/layout/cycle5"/>
    <dgm:cxn modelId="{99213B0D-A30C-684A-8FCC-B90B2B9ED75A}" type="presOf" srcId="{8498D348-315D-6943-9F65-73E3BEE176FC}" destId="{EB9D01FD-400E-244E-8D94-48EC8A6ED5B4}" srcOrd="0" destOrd="0" presId="urn:microsoft.com/office/officeart/2005/8/layout/cycle5"/>
    <dgm:cxn modelId="{7CE5FF7A-3CDF-7C4A-AD2D-76691D0F1356}" type="presOf" srcId="{CDE80934-828E-3742-9666-82EF682EF286}" destId="{33E64E91-BDB2-2747-B326-CAF57C1AFE79}" srcOrd="0" destOrd="0" presId="urn:microsoft.com/office/officeart/2005/8/layout/cycle5"/>
    <dgm:cxn modelId="{06B9B1C0-57FC-2A47-A6CC-EB06EC42609D}" type="presOf" srcId="{52A45D23-2048-8B48-8FBE-829022785778}" destId="{167CE194-33EE-D84C-994B-278293AA5224}" srcOrd="0" destOrd="0" presId="urn:microsoft.com/office/officeart/2005/8/layout/cycle5"/>
    <dgm:cxn modelId="{92C6F6CD-1F05-0940-BADD-C950EC6C0105}" type="presOf" srcId="{29512BFA-C7D7-2F49-9856-335F8A39DA41}" destId="{4CA5F804-D9F6-A64F-A09D-565630040324}" srcOrd="0" destOrd="0" presId="urn:microsoft.com/office/officeart/2005/8/layout/cycle5"/>
    <dgm:cxn modelId="{1FA84886-47AF-C147-987A-A8A4523ED754}" srcId="{1976A109-A586-2C49-B754-1B1CC8D83070}" destId="{21B06A87-573E-1C49-AA1E-582DB289B35A}" srcOrd="0" destOrd="0" parTransId="{32F4F7D6-42B6-3F41-915A-9ED56804C67A}" sibTransId="{CDE80934-828E-3742-9666-82EF682EF286}"/>
    <dgm:cxn modelId="{549501EB-A8A2-A74D-B527-66986B742644}" srcId="{1976A109-A586-2C49-B754-1B1CC8D83070}" destId="{1EA98CA4-5408-814F-8B18-7F148B8223C8}" srcOrd="2" destOrd="0" parTransId="{E0F27E61-4765-5F46-A943-9A4F68D1908C}" sibTransId="{29512BFA-C7D7-2F49-9856-335F8A39DA41}"/>
    <dgm:cxn modelId="{99AAAA60-1B63-994B-B682-26ED002014D8}" type="presOf" srcId="{1EA98CA4-5408-814F-8B18-7F148B8223C8}" destId="{87C591C5-399E-6743-9240-70142DC102B3}" srcOrd="0" destOrd="0" presId="urn:microsoft.com/office/officeart/2005/8/layout/cycle5"/>
    <dgm:cxn modelId="{0E11E030-7C2B-EE4C-AF15-81FC74F2ACEB}" srcId="{1976A109-A586-2C49-B754-1B1CC8D83070}" destId="{52A45D23-2048-8B48-8FBE-829022785778}" srcOrd="3" destOrd="0" parTransId="{BA3725E7-D47C-B547-B8FD-9BA4A1BBE18C}" sibTransId="{0BE3D143-FC1E-F74B-92DD-FD58C696315B}"/>
    <dgm:cxn modelId="{3D5E80BC-2DC2-DF47-A32B-6A3171CE9F67}" type="presOf" srcId="{21B06A87-573E-1C49-AA1E-582DB289B35A}" destId="{32A0338C-D318-0F45-9E2B-6DAF6C667FE5}" srcOrd="0" destOrd="0" presId="urn:microsoft.com/office/officeart/2005/8/layout/cycle5"/>
    <dgm:cxn modelId="{1167989C-E0C9-584B-8DAF-EFD6450D000D}" type="presOf" srcId="{0BE3D143-FC1E-F74B-92DD-FD58C696315B}" destId="{6007D54A-6F99-924D-A890-BAC818AC6D2B}" srcOrd="0" destOrd="0" presId="urn:microsoft.com/office/officeart/2005/8/layout/cycle5"/>
    <dgm:cxn modelId="{686EB2BC-1EA8-ED4F-AFE9-0BCAEA325380}" srcId="{1976A109-A586-2C49-B754-1B1CC8D83070}" destId="{8498D348-315D-6943-9F65-73E3BEE176FC}" srcOrd="1" destOrd="0" parTransId="{C07D290B-5B7D-384F-9674-97309DD4A380}" sibTransId="{AD8B1C7F-82EA-6F4D-83C8-828E6F8F005F}"/>
    <dgm:cxn modelId="{C789B5CA-2F65-F540-B07D-19C05B7772C3}" type="presParOf" srcId="{A4C0A14B-5A42-DA43-9AD3-B0134E71C95A}" destId="{32A0338C-D318-0F45-9E2B-6DAF6C667FE5}" srcOrd="0" destOrd="0" presId="urn:microsoft.com/office/officeart/2005/8/layout/cycle5"/>
    <dgm:cxn modelId="{55AF86B0-8529-E64A-8611-7CD286FD37F4}" type="presParOf" srcId="{A4C0A14B-5A42-DA43-9AD3-B0134E71C95A}" destId="{BEC81439-29D2-7E43-A784-32B4C5F96220}" srcOrd="1" destOrd="0" presId="urn:microsoft.com/office/officeart/2005/8/layout/cycle5"/>
    <dgm:cxn modelId="{C36EE5B0-606D-9D4C-A3AD-A19A2181E6D9}" type="presParOf" srcId="{A4C0A14B-5A42-DA43-9AD3-B0134E71C95A}" destId="{33E64E91-BDB2-2747-B326-CAF57C1AFE79}" srcOrd="2" destOrd="0" presId="urn:microsoft.com/office/officeart/2005/8/layout/cycle5"/>
    <dgm:cxn modelId="{1FC3E2D3-D857-8A47-B492-1FCBD78729F3}" type="presParOf" srcId="{A4C0A14B-5A42-DA43-9AD3-B0134E71C95A}" destId="{EB9D01FD-400E-244E-8D94-48EC8A6ED5B4}" srcOrd="3" destOrd="0" presId="urn:microsoft.com/office/officeart/2005/8/layout/cycle5"/>
    <dgm:cxn modelId="{7C507DA8-EF12-8643-B809-168022589355}" type="presParOf" srcId="{A4C0A14B-5A42-DA43-9AD3-B0134E71C95A}" destId="{0206BC47-82C8-7249-92B7-D7FC98ED501D}" srcOrd="4" destOrd="0" presId="urn:microsoft.com/office/officeart/2005/8/layout/cycle5"/>
    <dgm:cxn modelId="{9267699F-AB64-C444-90BB-C9EFF2EC7F3A}" type="presParOf" srcId="{A4C0A14B-5A42-DA43-9AD3-B0134E71C95A}" destId="{F9F04455-CEDE-2B48-B536-992E8472EF62}" srcOrd="5" destOrd="0" presId="urn:microsoft.com/office/officeart/2005/8/layout/cycle5"/>
    <dgm:cxn modelId="{427F5003-BD37-094E-A953-3B32C945391C}" type="presParOf" srcId="{A4C0A14B-5A42-DA43-9AD3-B0134E71C95A}" destId="{87C591C5-399E-6743-9240-70142DC102B3}" srcOrd="6" destOrd="0" presId="urn:microsoft.com/office/officeart/2005/8/layout/cycle5"/>
    <dgm:cxn modelId="{49A29695-3307-9247-B5C0-FB7ED79CD528}" type="presParOf" srcId="{A4C0A14B-5A42-DA43-9AD3-B0134E71C95A}" destId="{87786C20-58A3-A04B-ABDD-52B55FC5C72D}" srcOrd="7" destOrd="0" presId="urn:microsoft.com/office/officeart/2005/8/layout/cycle5"/>
    <dgm:cxn modelId="{69B7F45B-CDD8-2647-939C-C64DC672BFFC}" type="presParOf" srcId="{A4C0A14B-5A42-DA43-9AD3-B0134E71C95A}" destId="{4CA5F804-D9F6-A64F-A09D-565630040324}" srcOrd="8" destOrd="0" presId="urn:microsoft.com/office/officeart/2005/8/layout/cycle5"/>
    <dgm:cxn modelId="{DDF5CDA4-3617-0A4D-BEAE-0449B5220EBE}" type="presParOf" srcId="{A4C0A14B-5A42-DA43-9AD3-B0134E71C95A}" destId="{167CE194-33EE-D84C-994B-278293AA5224}" srcOrd="9" destOrd="0" presId="urn:microsoft.com/office/officeart/2005/8/layout/cycle5"/>
    <dgm:cxn modelId="{330B04D4-DEA5-8745-AD76-65EA0747D802}" type="presParOf" srcId="{A4C0A14B-5A42-DA43-9AD3-B0134E71C95A}" destId="{F5FACD77-4F5B-A44A-8C90-ED43EA04CB94}" srcOrd="10" destOrd="0" presId="urn:microsoft.com/office/officeart/2005/8/layout/cycle5"/>
    <dgm:cxn modelId="{D4CC9F66-D38B-E647-9DBB-2B398E3A0ED5}" type="presParOf" srcId="{A4C0A14B-5A42-DA43-9AD3-B0134E71C95A}" destId="{6007D54A-6F99-924D-A890-BAC818AC6D2B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06E833-613E-4B75-80B3-BCCA15717AAD}">
      <dsp:nvSpPr>
        <dsp:cNvPr id="0" name=""/>
        <dsp:cNvSpPr/>
      </dsp:nvSpPr>
      <dsp:spPr>
        <a:xfrm>
          <a:off x="5536" y="284591"/>
          <a:ext cx="1716202" cy="20433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Tourist Place using Google Places API</a:t>
          </a:r>
          <a:endParaRPr lang="en-US" sz="1800" kern="1200" dirty="0"/>
        </a:p>
      </dsp:txBody>
      <dsp:txXfrm>
        <a:off x="55802" y="334857"/>
        <a:ext cx="1615670" cy="1942822"/>
      </dsp:txXfrm>
    </dsp:sp>
    <dsp:sp modelId="{CF8D9B6B-53D5-4772-B56E-C877B439FBA2}">
      <dsp:nvSpPr>
        <dsp:cNvPr id="0" name=""/>
        <dsp:cNvSpPr/>
      </dsp:nvSpPr>
      <dsp:spPr>
        <a:xfrm>
          <a:off x="1893359" y="1093459"/>
          <a:ext cx="363835" cy="4256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893359" y="1178583"/>
        <a:ext cx="254685" cy="255370"/>
      </dsp:txXfrm>
    </dsp:sp>
    <dsp:sp modelId="{3E5F092D-CF0E-4A78-BACE-755A2A18A0B0}">
      <dsp:nvSpPr>
        <dsp:cNvPr id="0" name=""/>
        <dsp:cNvSpPr/>
      </dsp:nvSpPr>
      <dsp:spPr>
        <a:xfrm>
          <a:off x="2408220" y="284591"/>
          <a:ext cx="1716202" cy="20433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Find Images of Places on Instagram</a:t>
          </a:r>
          <a:endParaRPr lang="en-US" sz="1800" kern="1200" dirty="0"/>
        </a:p>
      </dsp:txBody>
      <dsp:txXfrm>
        <a:off x="2458486" y="334857"/>
        <a:ext cx="1615670" cy="1942822"/>
      </dsp:txXfrm>
    </dsp:sp>
    <dsp:sp modelId="{E7B2E2E6-346A-44D2-A239-A77923026DB6}">
      <dsp:nvSpPr>
        <dsp:cNvPr id="0" name=""/>
        <dsp:cNvSpPr/>
      </dsp:nvSpPr>
      <dsp:spPr>
        <a:xfrm>
          <a:off x="4296043" y="1093459"/>
          <a:ext cx="363835" cy="4256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4296043" y="1178583"/>
        <a:ext cx="254685" cy="255370"/>
      </dsp:txXfrm>
    </dsp:sp>
    <dsp:sp modelId="{C1D609A6-58D0-4CDF-91AD-2620BF14A100}">
      <dsp:nvSpPr>
        <dsp:cNvPr id="0" name=""/>
        <dsp:cNvSpPr/>
      </dsp:nvSpPr>
      <dsp:spPr>
        <a:xfrm>
          <a:off x="4810904" y="284591"/>
          <a:ext cx="1716202" cy="20433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Analyze the Image to Get Gender, Smile Attribute and Age Data using Microsoft Face API</a:t>
          </a:r>
          <a:endParaRPr lang="en-US" sz="1800" kern="1200" dirty="0"/>
        </a:p>
      </dsp:txBody>
      <dsp:txXfrm>
        <a:off x="4861170" y="334857"/>
        <a:ext cx="1615670" cy="1942822"/>
      </dsp:txXfrm>
    </dsp:sp>
    <dsp:sp modelId="{620FC72B-3B48-4727-A5DF-9EB84491BD0A}">
      <dsp:nvSpPr>
        <dsp:cNvPr id="0" name=""/>
        <dsp:cNvSpPr/>
      </dsp:nvSpPr>
      <dsp:spPr>
        <a:xfrm>
          <a:off x="6698727" y="1093459"/>
          <a:ext cx="363835" cy="4256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6698727" y="1178583"/>
        <a:ext cx="254685" cy="255370"/>
      </dsp:txXfrm>
    </dsp:sp>
    <dsp:sp modelId="{E962CBFA-0868-4B0F-97E2-121672844CDB}">
      <dsp:nvSpPr>
        <dsp:cNvPr id="0" name=""/>
        <dsp:cNvSpPr/>
      </dsp:nvSpPr>
      <dsp:spPr>
        <a:xfrm>
          <a:off x="7213588" y="284591"/>
          <a:ext cx="1716202" cy="20433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Sentiment Analysis on comments from Instagram</a:t>
          </a:r>
          <a:endParaRPr lang="en-US" sz="1800" kern="1200" dirty="0"/>
        </a:p>
      </dsp:txBody>
      <dsp:txXfrm>
        <a:off x="7263854" y="334857"/>
        <a:ext cx="1615670" cy="1942822"/>
      </dsp:txXfrm>
    </dsp:sp>
    <dsp:sp modelId="{9AEE34B8-2F28-47ED-A55D-3E86D9232710}">
      <dsp:nvSpPr>
        <dsp:cNvPr id="0" name=""/>
        <dsp:cNvSpPr/>
      </dsp:nvSpPr>
      <dsp:spPr>
        <a:xfrm>
          <a:off x="9101411" y="1093459"/>
          <a:ext cx="363835" cy="4256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9101411" y="1178583"/>
        <a:ext cx="254685" cy="255370"/>
      </dsp:txXfrm>
    </dsp:sp>
    <dsp:sp modelId="{9C45797F-B1B2-4B18-988D-88F780A01875}">
      <dsp:nvSpPr>
        <dsp:cNvPr id="0" name=""/>
        <dsp:cNvSpPr/>
      </dsp:nvSpPr>
      <dsp:spPr>
        <a:xfrm>
          <a:off x="9616272" y="284591"/>
          <a:ext cx="1716202" cy="20433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Create Dataset for Analysis</a:t>
          </a:r>
          <a:endParaRPr lang="en-US" sz="1800" kern="1200" dirty="0"/>
        </a:p>
      </dsp:txBody>
      <dsp:txXfrm>
        <a:off x="9666538" y="334857"/>
        <a:ext cx="1615670" cy="19428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654F8E-31D2-489F-BFE9-D8FD15CF385A}">
      <dsp:nvSpPr>
        <dsp:cNvPr id="0" name=""/>
        <dsp:cNvSpPr/>
      </dsp:nvSpPr>
      <dsp:spPr>
        <a:xfrm>
          <a:off x="3958686" y="1775017"/>
          <a:ext cx="2825825" cy="6300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5629"/>
              </a:lnTo>
              <a:lnTo>
                <a:pt x="2825825" y="375629"/>
              </a:lnTo>
              <a:lnTo>
                <a:pt x="2825825" y="63008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2CEA07-344F-4855-8BE6-C0532BF3F590}">
      <dsp:nvSpPr>
        <dsp:cNvPr id="0" name=""/>
        <dsp:cNvSpPr/>
      </dsp:nvSpPr>
      <dsp:spPr>
        <a:xfrm>
          <a:off x="3912966" y="1775017"/>
          <a:ext cx="91440" cy="63008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3008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F30B4C-5334-423F-BACD-E9277FE19047}">
      <dsp:nvSpPr>
        <dsp:cNvPr id="0" name=""/>
        <dsp:cNvSpPr/>
      </dsp:nvSpPr>
      <dsp:spPr>
        <a:xfrm>
          <a:off x="1132861" y="1775017"/>
          <a:ext cx="2825825" cy="630088"/>
        </a:xfrm>
        <a:custGeom>
          <a:avLst/>
          <a:gdLst/>
          <a:ahLst/>
          <a:cxnLst/>
          <a:rect l="0" t="0" r="0" b="0"/>
          <a:pathLst>
            <a:path>
              <a:moveTo>
                <a:pt x="2825825" y="0"/>
              </a:moveTo>
              <a:lnTo>
                <a:pt x="2825825" y="375629"/>
              </a:lnTo>
              <a:lnTo>
                <a:pt x="0" y="375629"/>
              </a:lnTo>
              <a:lnTo>
                <a:pt x="0" y="63008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127584-6900-43D8-814E-9DFD169EAEF6}">
      <dsp:nvSpPr>
        <dsp:cNvPr id="0" name=""/>
        <dsp:cNvSpPr/>
      </dsp:nvSpPr>
      <dsp:spPr>
        <a:xfrm>
          <a:off x="2905546" y="684479"/>
          <a:ext cx="2106279" cy="10905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53887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Tourist Place</a:t>
          </a:r>
          <a:endParaRPr lang="en-US" sz="2000" kern="1200" dirty="0"/>
        </a:p>
      </dsp:txBody>
      <dsp:txXfrm>
        <a:off x="2905546" y="684479"/>
        <a:ext cx="2106279" cy="1090538"/>
      </dsp:txXfrm>
    </dsp:sp>
    <dsp:sp modelId="{F1988FD4-260D-4504-9658-A64DCE4AF0CF}">
      <dsp:nvSpPr>
        <dsp:cNvPr id="0" name=""/>
        <dsp:cNvSpPr/>
      </dsp:nvSpPr>
      <dsp:spPr>
        <a:xfrm>
          <a:off x="3326802" y="1532675"/>
          <a:ext cx="1895651" cy="3635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13335" rIns="53340" bIns="13335" numCol="1" spcCol="1270" anchor="ctr" anchorCtr="0">
          <a:noAutofit/>
        </a:bodyPr>
        <a:lstStyle/>
        <a:p>
          <a:pPr lvl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Input from User</a:t>
          </a:r>
          <a:endParaRPr lang="en-US" sz="2100" kern="1200" dirty="0"/>
        </a:p>
      </dsp:txBody>
      <dsp:txXfrm>
        <a:off x="3326802" y="1532675"/>
        <a:ext cx="1895651" cy="363512"/>
      </dsp:txXfrm>
    </dsp:sp>
    <dsp:sp modelId="{C5D6A2C4-2B90-4B0B-8D0C-0C43B07C1D3F}">
      <dsp:nvSpPr>
        <dsp:cNvPr id="0" name=""/>
        <dsp:cNvSpPr/>
      </dsp:nvSpPr>
      <dsp:spPr>
        <a:xfrm>
          <a:off x="79721" y="2405106"/>
          <a:ext cx="2106279" cy="10905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53887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Display Recommended Place</a:t>
          </a:r>
          <a:endParaRPr lang="en-US" sz="1800" kern="1200" dirty="0"/>
        </a:p>
      </dsp:txBody>
      <dsp:txXfrm>
        <a:off x="79721" y="2405106"/>
        <a:ext cx="2106279" cy="1090538"/>
      </dsp:txXfrm>
    </dsp:sp>
    <dsp:sp modelId="{7FA471E9-2D41-4D75-B308-4D42CEFBCD68}">
      <dsp:nvSpPr>
        <dsp:cNvPr id="0" name=""/>
        <dsp:cNvSpPr/>
      </dsp:nvSpPr>
      <dsp:spPr>
        <a:xfrm>
          <a:off x="500977" y="3253302"/>
          <a:ext cx="1895651" cy="3635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14605" rIns="58420" bIns="14605" numCol="1" spcCol="1270" anchor="ctr" anchorCtr="0">
          <a:noAutofit/>
        </a:bodyPr>
        <a:lstStyle/>
        <a:p>
          <a:pPr lvl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Visualization</a:t>
          </a:r>
          <a:endParaRPr lang="en-US" sz="2300" kern="1200" dirty="0"/>
        </a:p>
      </dsp:txBody>
      <dsp:txXfrm>
        <a:off x="500977" y="3253302"/>
        <a:ext cx="1895651" cy="363512"/>
      </dsp:txXfrm>
    </dsp:sp>
    <dsp:sp modelId="{4AF919A0-2218-480A-AE44-3CECC90A1010}">
      <dsp:nvSpPr>
        <dsp:cNvPr id="0" name=""/>
        <dsp:cNvSpPr/>
      </dsp:nvSpPr>
      <dsp:spPr>
        <a:xfrm>
          <a:off x="2905546" y="2405106"/>
          <a:ext cx="2106279" cy="10905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53887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Show Sentiment Analysis</a:t>
          </a:r>
          <a:endParaRPr lang="en-US" sz="1800" kern="1200" dirty="0"/>
        </a:p>
      </dsp:txBody>
      <dsp:txXfrm>
        <a:off x="2905546" y="2405106"/>
        <a:ext cx="2106279" cy="1090538"/>
      </dsp:txXfrm>
    </dsp:sp>
    <dsp:sp modelId="{EF552983-28CB-4BB1-8E3F-333CA1E5D097}">
      <dsp:nvSpPr>
        <dsp:cNvPr id="0" name=""/>
        <dsp:cNvSpPr/>
      </dsp:nvSpPr>
      <dsp:spPr>
        <a:xfrm>
          <a:off x="3326802" y="3253302"/>
          <a:ext cx="1895651" cy="3635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14605" rIns="58420" bIns="14605" numCol="1" spcCol="1270" anchor="ctr" anchorCtr="0">
          <a:noAutofit/>
        </a:bodyPr>
        <a:lstStyle/>
        <a:p>
          <a:pPr lvl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Text</a:t>
          </a:r>
          <a:endParaRPr lang="en-US" sz="2300" kern="1200" dirty="0"/>
        </a:p>
      </dsp:txBody>
      <dsp:txXfrm>
        <a:off x="3326802" y="3253302"/>
        <a:ext cx="1895651" cy="363512"/>
      </dsp:txXfrm>
    </dsp:sp>
    <dsp:sp modelId="{76E085C8-6903-4D37-B9BE-F179FEFD9BDF}">
      <dsp:nvSpPr>
        <dsp:cNvPr id="0" name=""/>
        <dsp:cNvSpPr/>
      </dsp:nvSpPr>
      <dsp:spPr>
        <a:xfrm>
          <a:off x="5731371" y="2405106"/>
          <a:ext cx="2106279" cy="10905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53887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Using Data Recommend Place</a:t>
          </a:r>
          <a:endParaRPr lang="en-US" sz="1800" kern="1200" dirty="0"/>
        </a:p>
      </dsp:txBody>
      <dsp:txXfrm>
        <a:off x="5731371" y="2405106"/>
        <a:ext cx="2106279" cy="1090538"/>
      </dsp:txXfrm>
    </dsp:sp>
    <dsp:sp modelId="{2DEF28CD-D946-45BA-8612-538FC1B98337}">
      <dsp:nvSpPr>
        <dsp:cNvPr id="0" name=""/>
        <dsp:cNvSpPr/>
      </dsp:nvSpPr>
      <dsp:spPr>
        <a:xfrm>
          <a:off x="6152627" y="3253302"/>
          <a:ext cx="1895651" cy="3635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14605" rIns="58420" bIns="14605" numCol="1" spcCol="1270" anchor="ctr" anchorCtr="0">
          <a:noAutofit/>
        </a:bodyPr>
        <a:lstStyle/>
        <a:p>
          <a:pPr lvl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Visualization</a:t>
          </a:r>
          <a:endParaRPr lang="en-US" sz="2300" kern="1200" dirty="0"/>
        </a:p>
      </dsp:txBody>
      <dsp:txXfrm>
        <a:off x="6152627" y="3253302"/>
        <a:ext cx="1895651" cy="3635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A0338C-D318-0F45-9E2B-6DAF6C667FE5}">
      <dsp:nvSpPr>
        <dsp:cNvPr id="0" name=""/>
        <dsp:cNvSpPr/>
      </dsp:nvSpPr>
      <dsp:spPr>
        <a:xfrm>
          <a:off x="3095624" y="232"/>
          <a:ext cx="1936750" cy="12588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Web Dashboard</a:t>
          </a:r>
          <a:endParaRPr lang="en-US" sz="2800" kern="1200" dirty="0"/>
        </a:p>
      </dsp:txBody>
      <dsp:txXfrm>
        <a:off x="3157078" y="61686"/>
        <a:ext cx="1813842" cy="1135979"/>
      </dsp:txXfrm>
    </dsp:sp>
    <dsp:sp modelId="{33E64E91-BDB2-2747-B326-CAF57C1AFE79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3315338" y="406915"/>
              </a:moveTo>
              <a:arcTo wR="2079657" hR="2079657" stAng="18387232" swAng="1633569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9D01FD-400E-244E-8D94-48EC8A6ED5B4}">
      <dsp:nvSpPr>
        <dsp:cNvPr id="0" name=""/>
        <dsp:cNvSpPr/>
      </dsp:nvSpPr>
      <dsp:spPr>
        <a:xfrm>
          <a:off x="5175282" y="2079889"/>
          <a:ext cx="1936750" cy="12588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NodeJS</a:t>
          </a:r>
          <a:endParaRPr lang="en-US" sz="2800" kern="1200" dirty="0"/>
        </a:p>
      </dsp:txBody>
      <dsp:txXfrm>
        <a:off x="5236736" y="2141343"/>
        <a:ext cx="1813842" cy="1135979"/>
      </dsp:txXfrm>
    </dsp:sp>
    <dsp:sp modelId="{F9F04455-CEDE-2B48-B536-992E8472EF62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3943720" y="3001743"/>
              </a:moveTo>
              <a:arcTo wR="2079657" hR="2079657" stAng="1579199" swAng="1633569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C591C5-399E-6743-9240-70142DC102B3}">
      <dsp:nvSpPr>
        <dsp:cNvPr id="0" name=""/>
        <dsp:cNvSpPr/>
      </dsp:nvSpPr>
      <dsp:spPr>
        <a:xfrm>
          <a:off x="3095625" y="4159546"/>
          <a:ext cx="1936750" cy="12588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 Script</a:t>
          </a:r>
          <a:endParaRPr lang="en-US" sz="2800" kern="1200" dirty="0"/>
        </a:p>
      </dsp:txBody>
      <dsp:txXfrm>
        <a:off x="3157079" y="4221000"/>
        <a:ext cx="1813842" cy="1135979"/>
      </dsp:txXfrm>
    </dsp:sp>
    <dsp:sp modelId="{4CA5F804-D9F6-A64F-A09D-565630040324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843976" y="3752399"/>
              </a:moveTo>
              <a:arcTo wR="2079657" hR="2079657" stAng="7587232" swAng="1633569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7CE194-33EE-D84C-994B-278293AA5224}">
      <dsp:nvSpPr>
        <dsp:cNvPr id="0" name=""/>
        <dsp:cNvSpPr/>
      </dsp:nvSpPr>
      <dsp:spPr>
        <a:xfrm>
          <a:off x="1015967" y="2079889"/>
          <a:ext cx="1936750" cy="125888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NodeJS</a:t>
          </a:r>
          <a:endParaRPr lang="en-US" sz="2800" kern="1200" dirty="0"/>
        </a:p>
      </dsp:txBody>
      <dsp:txXfrm>
        <a:off x="1077421" y="2141343"/>
        <a:ext cx="1813842" cy="1135979"/>
      </dsp:txXfrm>
    </dsp:sp>
    <dsp:sp modelId="{6007D54A-6F99-924D-A890-BAC818AC6D2B}">
      <dsp:nvSpPr>
        <dsp:cNvPr id="0" name=""/>
        <dsp:cNvSpPr/>
      </dsp:nvSpPr>
      <dsp:spPr>
        <a:xfrm>
          <a:off x="1984342" y="629676"/>
          <a:ext cx="4159314" cy="4159314"/>
        </a:xfrm>
        <a:custGeom>
          <a:avLst/>
          <a:gdLst/>
          <a:ahLst/>
          <a:cxnLst/>
          <a:rect l="0" t="0" r="0" b="0"/>
          <a:pathLst>
            <a:path>
              <a:moveTo>
                <a:pt x="215594" y="1157570"/>
              </a:moveTo>
              <a:arcTo wR="2079657" hR="2079657" stAng="12379199" swAng="1633569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43D7B-B7DD-0149-9767-2F1322C3829C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BA59D-233D-C041-8B84-AE8CEBA47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968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43D7B-B7DD-0149-9767-2F1322C3829C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BA59D-233D-C041-8B84-AE8CEBA47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939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43D7B-B7DD-0149-9767-2F1322C3829C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BA59D-233D-C041-8B84-AE8CEBA47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953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43D7B-B7DD-0149-9767-2F1322C3829C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BA59D-233D-C041-8B84-AE8CEBA47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18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43D7B-B7DD-0149-9767-2F1322C3829C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BA59D-233D-C041-8B84-AE8CEBA47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801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43D7B-B7DD-0149-9767-2F1322C3829C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BA59D-233D-C041-8B84-AE8CEBA47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93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43D7B-B7DD-0149-9767-2F1322C3829C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BA59D-233D-C041-8B84-AE8CEBA47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276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43D7B-B7DD-0149-9767-2F1322C3829C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BA59D-233D-C041-8B84-AE8CEBA47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77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43D7B-B7DD-0149-9767-2F1322C3829C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BA59D-233D-C041-8B84-AE8CEBA47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923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43D7B-B7DD-0149-9767-2F1322C3829C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BA59D-233D-C041-8B84-AE8CEBA47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4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43D7B-B7DD-0149-9767-2F1322C3829C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FBA59D-233D-C041-8B84-AE8CEBA47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24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143D7B-B7DD-0149-9767-2F1322C3829C}" type="datetimeFigureOut">
              <a:rPr lang="en-US" smtClean="0"/>
              <a:t>12/21/16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FBA59D-233D-C041-8B84-AE8CEBA47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05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6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Relationship Id="rId3" Type="http://schemas.openxmlformats.org/officeDocument/2006/relationships/image" Target="../media/image22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Relationship Id="rId3" Type="http://schemas.openxmlformats.org/officeDocument/2006/relationships/image" Target="../media/image25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Places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17872" y="6026728"/>
            <a:ext cx="3893127" cy="581891"/>
          </a:xfrm>
        </p:spPr>
        <p:txBody>
          <a:bodyPr/>
          <a:lstStyle/>
          <a:p>
            <a:r>
              <a:rPr lang="en-US" dirty="0" smtClean="0"/>
              <a:t>Milee Singh Ashawad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47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44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resent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0104"/>
            <a:ext cx="12192000" cy="678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7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1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Instagram API Call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80" y="1891146"/>
            <a:ext cx="12126120" cy="369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03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Instagram API Response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7600" y="1829594"/>
            <a:ext cx="99568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Microsoft Face API and Comments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26996"/>
            <a:ext cx="10515600" cy="294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5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Faces API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08752"/>
            <a:ext cx="4130083" cy="4351338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283" y="2428138"/>
            <a:ext cx="7001374" cy="331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44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Microsoft API Response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163" y="1449843"/>
            <a:ext cx="7424126" cy="48594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55693" y="3140893"/>
            <a:ext cx="25981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Total 6 females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Smiling Faces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Predicted 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7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Sending Data to 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48933"/>
            <a:ext cx="10515600" cy="268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93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Processing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frame from </a:t>
            </a:r>
            <a:r>
              <a:rPr lang="en-US" dirty="0" err="1" smtClean="0"/>
              <a:t>NodeJS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4631" y="1825625"/>
            <a:ext cx="890273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6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Places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47164" cy="4351338"/>
          </a:xfrm>
        </p:spPr>
        <p:txBody>
          <a:bodyPr/>
          <a:lstStyle/>
          <a:p>
            <a:r>
              <a:rPr lang="en-US" dirty="0" smtClean="0"/>
              <a:t>Analysis on the basis of the place given by user</a:t>
            </a:r>
          </a:p>
          <a:p>
            <a:r>
              <a:rPr lang="en-US" dirty="0" smtClean="0"/>
              <a:t>Shows the data related to the images on that location</a:t>
            </a:r>
            <a:endParaRPr lang="en-US" dirty="0"/>
          </a:p>
          <a:p>
            <a:r>
              <a:rPr lang="en-US" dirty="0" smtClean="0"/>
              <a:t>Analyze the Images to get the attributes like age, gender, smile </a:t>
            </a:r>
          </a:p>
          <a:p>
            <a:r>
              <a:rPr lang="en-US" dirty="0" smtClean="0"/>
              <a:t>Sentiment Analysis on the Comments got from Instagram</a:t>
            </a:r>
          </a:p>
          <a:p>
            <a:r>
              <a:rPr lang="en-US" dirty="0" smtClean="0"/>
              <a:t>Visualization of data on Dashboard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510" y="2399506"/>
            <a:ext cx="3203575" cy="320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Frame Comments and Faces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2360" y="1971098"/>
            <a:ext cx="91872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856" y="365703"/>
            <a:ext cx="10515600" cy="1325563"/>
          </a:xfrm>
        </p:spPr>
        <p:txBody>
          <a:bodyPr/>
          <a:lstStyle/>
          <a:p>
            <a:r>
              <a:rPr lang="en-US" dirty="0" smtClean="0"/>
              <a:t>Performing Operations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2407" y="4874776"/>
            <a:ext cx="1803400" cy="611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407" y="4308906"/>
            <a:ext cx="1638300" cy="482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56" y="2015979"/>
            <a:ext cx="4782643" cy="23947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2407" y="2015836"/>
            <a:ext cx="6121400" cy="2209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856" y="4410724"/>
            <a:ext cx="5106551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Comments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2304" y="1846406"/>
            <a:ext cx="988739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8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Comments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02329"/>
            <a:ext cx="9803083" cy="410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6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Processed Data of Comments and Faces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4455" y="1690688"/>
            <a:ext cx="4236829" cy="4351338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891" y="1720297"/>
            <a:ext cx="2233334" cy="432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8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Sentiment Analysis: Comments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237" y="1690689"/>
            <a:ext cx="6830290" cy="44960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86801" y="2895672"/>
            <a:ext cx="25007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Using API based on Naive Bayes Model which was giving appropriate classification of result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Output which is Positive, Negative or Neutral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Removed the Neutral comment</a:t>
            </a:r>
          </a:p>
        </p:txBody>
      </p:sp>
    </p:spTree>
    <p:extLst>
      <p:ext uri="{BB962C8B-B14F-4D97-AF65-F5344CB8AC3E}">
        <p14:creationId xmlns:p14="http://schemas.microsoft.com/office/powerpoint/2010/main" val="128320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Resulting Data Frames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539" y="2022084"/>
            <a:ext cx="1982339" cy="39732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329" y="2022084"/>
            <a:ext cx="2244152" cy="41509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73565" y="2970095"/>
            <a:ext cx="16409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 Comment after Sentimental Analysis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793363" y="2831595"/>
            <a:ext cx="1352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Processed data from Microsoft Face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9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returning to Node JS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6570" y="1366652"/>
            <a:ext cx="6681782" cy="49206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96369" y="2219384"/>
            <a:ext cx="36450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R-Script converts Data Frame to JSON data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R-script also converts JSON data to Data Frame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</a:t>
            </a:r>
            <a:r>
              <a:rPr lang="en-US" dirty="0" err="1" smtClean="0"/>
              <a:t>io.emit</a:t>
            </a:r>
            <a:r>
              <a:rPr lang="en-US" dirty="0" smtClean="0"/>
              <a:t> deliver the data to Angular JS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Socket.on</a:t>
            </a:r>
            <a:r>
              <a:rPr lang="en-US" dirty="0"/>
              <a:t>(</a:t>
            </a:r>
            <a:r>
              <a:rPr lang="en-US" b="1" dirty="0"/>
              <a:t>'data'</a:t>
            </a:r>
            <a:r>
              <a:rPr lang="en-US" dirty="0"/>
              <a:t>, </a:t>
            </a:r>
            <a:r>
              <a:rPr lang="en-US" b="1" dirty="0"/>
              <a:t>function </a:t>
            </a:r>
            <a:r>
              <a:rPr lang="en-US" dirty="0"/>
              <a:t>(data</a:t>
            </a:r>
            <a:r>
              <a:rPr lang="en-US" dirty="0" smtClean="0"/>
              <a:t>) </a:t>
            </a:r>
            <a:r>
              <a:rPr lang="en-US" dirty="0" err="1" smtClean="0"/>
              <a:t>recieves</a:t>
            </a:r>
            <a:r>
              <a:rPr lang="en-US" dirty="0" smtClean="0"/>
              <a:t> the data in Web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73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Received Data From 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18570"/>
            <a:ext cx="10515600" cy="279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23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Data Received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2769" y="1825625"/>
            <a:ext cx="77264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3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591474195"/>
              </p:ext>
            </p:extLst>
          </p:nvPr>
        </p:nvGraphicFramePr>
        <p:xfrm>
          <a:off x="369371" y="1569339"/>
          <a:ext cx="11338012" cy="2612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80071" y="4181877"/>
            <a:ext cx="109273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charset="0"/>
              <a:buChar char="•"/>
            </a:pPr>
            <a:r>
              <a:rPr lang="en-US" sz="2400" dirty="0" smtClean="0"/>
              <a:t>Taking the latitude and longitude from the Google </a:t>
            </a:r>
            <a:r>
              <a:rPr lang="en-US" sz="2400" dirty="0"/>
              <a:t>P</a:t>
            </a:r>
            <a:r>
              <a:rPr lang="en-US" sz="2400" dirty="0" smtClean="0"/>
              <a:t>laces API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sz="2400" dirty="0" smtClean="0"/>
              <a:t>Instagram API will provide the images and the comments on image based on the latitude and longitude 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sz="2400" dirty="0" smtClean="0"/>
              <a:t>Microsoft Face API will provide the age and gender by analyzing the faces in the images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sz="2400" dirty="0" smtClean="0"/>
              <a:t>Above steps are used to create the dataset for analysis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1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7614" y="178089"/>
            <a:ext cx="10515600" cy="1325563"/>
          </a:xfrm>
        </p:spPr>
        <p:txBody>
          <a:bodyPr/>
          <a:lstStyle/>
          <a:p>
            <a:r>
              <a:rPr lang="en-US" dirty="0" smtClean="0"/>
              <a:t>Pie Chart and Bar Graph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479068" y="2700783"/>
            <a:ext cx="30341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Number of Females are greater than Male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average age of Male is greater than the Average age of Female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7614" y="1762242"/>
            <a:ext cx="7038109" cy="429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7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Bar Graph Sentiment Analysis: Comments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040"/>
          <a:stretch/>
        </p:blipFill>
        <p:spPr>
          <a:xfrm>
            <a:off x="1064132" y="2112057"/>
            <a:ext cx="7350351" cy="35497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80746" y="3169085"/>
            <a:ext cx="27108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Average of Positive </a:t>
            </a:r>
            <a:r>
              <a:rPr lang="en-US" dirty="0" smtClean="0"/>
              <a:t>Comments are more as compared to </a:t>
            </a:r>
            <a:r>
              <a:rPr lang="en-US" dirty="0" smtClean="0"/>
              <a:t>Average Negative </a:t>
            </a:r>
            <a:r>
              <a:rPr lang="en-US" dirty="0" smtClean="0"/>
              <a:t>Comments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49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Sentiment Analysis: Comments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8359" y="1690688"/>
            <a:ext cx="8930986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9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17872" y="6026728"/>
            <a:ext cx="3893127" cy="581891"/>
          </a:xfrm>
        </p:spPr>
        <p:txBody>
          <a:bodyPr/>
          <a:lstStyle/>
          <a:p>
            <a:r>
              <a:rPr lang="en-US" dirty="0" smtClean="0"/>
              <a:t>Milee Singh Ashawad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97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APIs(Application Program Interface)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Places API for Autocomplete: Passing the latitude and longitude to Instagram API</a:t>
            </a:r>
          </a:p>
          <a:p>
            <a:r>
              <a:rPr lang="en-US" dirty="0" smtClean="0"/>
              <a:t>Instagram Media API: JSON Array of images URL and other attributes </a:t>
            </a:r>
          </a:p>
          <a:p>
            <a:r>
              <a:rPr lang="en-US" dirty="0" smtClean="0"/>
              <a:t>Instagram Comments API: To get the comments by passing ID of media</a:t>
            </a:r>
          </a:p>
          <a:p>
            <a:r>
              <a:rPr lang="en-US" dirty="0" smtClean="0"/>
              <a:t>Microsoft Face API: Passing image URL to get face Attributes</a:t>
            </a:r>
          </a:p>
          <a:p>
            <a:r>
              <a:rPr lang="en-US" dirty="0" smtClean="0"/>
              <a:t>/</a:t>
            </a:r>
            <a:r>
              <a:rPr lang="en-US" dirty="0" err="1" smtClean="0"/>
              <a:t>api</a:t>
            </a:r>
            <a:r>
              <a:rPr lang="en-US" dirty="0" smtClean="0"/>
              <a:t>/data API: </a:t>
            </a:r>
            <a:r>
              <a:rPr lang="en-US" dirty="0"/>
              <a:t>C</a:t>
            </a:r>
            <a:r>
              <a:rPr lang="en-US" dirty="0" smtClean="0"/>
              <a:t>reated using express package in </a:t>
            </a:r>
            <a:r>
              <a:rPr lang="en-US" dirty="0" err="1" smtClean="0"/>
              <a:t>NodeJS</a:t>
            </a:r>
            <a:r>
              <a:rPr lang="en-US" dirty="0" smtClean="0"/>
              <a:t> to pass data from </a:t>
            </a:r>
            <a:r>
              <a:rPr lang="en-US" dirty="0" err="1" smtClean="0"/>
              <a:t>AngularJS</a:t>
            </a:r>
            <a:r>
              <a:rPr lang="en-US" dirty="0" smtClean="0"/>
              <a:t> to </a:t>
            </a:r>
            <a:r>
              <a:rPr lang="en-US" dirty="0" err="1" smtClean="0"/>
              <a:t>NodeJS</a:t>
            </a:r>
            <a:r>
              <a:rPr lang="en-US" dirty="0" smtClean="0"/>
              <a:t>.</a:t>
            </a:r>
          </a:p>
          <a:p>
            <a:r>
              <a:rPr lang="en-US" dirty="0" smtClean="0"/>
              <a:t>R-Script Package: Transfer data from </a:t>
            </a:r>
            <a:r>
              <a:rPr lang="en-US" dirty="0" err="1" smtClean="0"/>
              <a:t>NodeJS</a:t>
            </a:r>
            <a:r>
              <a:rPr lang="en-US" dirty="0" smtClean="0"/>
              <a:t> to 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38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Technologies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Angular JS: Client real time web application </a:t>
            </a:r>
          </a:p>
          <a:p>
            <a:endParaRPr lang="en-US" dirty="0" smtClean="0"/>
          </a:p>
          <a:p>
            <a:r>
              <a:rPr lang="en-US" dirty="0" smtClean="0"/>
              <a:t>Node JS: Acting as a server between Angular JS and R</a:t>
            </a:r>
          </a:p>
          <a:p>
            <a:endParaRPr lang="en-US" dirty="0" smtClean="0"/>
          </a:p>
          <a:p>
            <a:r>
              <a:rPr lang="en-US" dirty="0" smtClean="0"/>
              <a:t>R: Used for Analysis</a:t>
            </a:r>
          </a:p>
          <a:p>
            <a:endParaRPr lang="en-US" dirty="0" smtClean="0"/>
          </a:p>
          <a:p>
            <a:r>
              <a:rPr lang="en-US" dirty="0" smtClean="0"/>
              <a:t>Angular </a:t>
            </a:r>
            <a:r>
              <a:rPr lang="en-US" dirty="0" err="1" smtClean="0"/>
              <a:t>Charts.JS</a:t>
            </a:r>
            <a:r>
              <a:rPr lang="en-US" dirty="0" smtClean="0"/>
              <a:t>: Plotting the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54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073792256"/>
              </p:ext>
            </p:extLst>
          </p:nvPr>
        </p:nvGraphicFramePr>
        <p:xfrm>
          <a:off x="2074264" y="819486"/>
          <a:ext cx="8128000" cy="43012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325944" y="4974977"/>
            <a:ext cx="10257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charset="0"/>
              <a:buChar char="•"/>
            </a:pPr>
            <a:r>
              <a:rPr lang="en-US" sz="2400" dirty="0" smtClean="0"/>
              <a:t>Here user will input the Tourist Place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sz="2400" dirty="0" smtClean="0"/>
              <a:t>Create the Dataset in real-time by calling the APIs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sz="2400" dirty="0" smtClean="0"/>
              <a:t>Also it will show the visualization based on the dataset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Web Dashboard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7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</a:t>
            </a:r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586706636"/>
              </p:ext>
            </p:extLst>
          </p:nvPr>
        </p:nvGraphicFramePr>
        <p:xfrm>
          <a:off x="2032000" y="125999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917872" y="2085543"/>
            <a:ext cx="3602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Dataset by Calling APIs in JSON Format using REST API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862454" y="5375998"/>
            <a:ext cx="3602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Dataset in R Data Frame using R-Script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345045" y="5375997"/>
            <a:ext cx="3602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Final Output Frame to </a:t>
            </a:r>
            <a:r>
              <a:rPr lang="en-US" dirty="0" err="1" smtClean="0"/>
              <a:t>NodeJS</a:t>
            </a:r>
            <a:r>
              <a:rPr lang="en-US" dirty="0" smtClean="0"/>
              <a:t> in JSON Format using R-Script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372754" y="2155250"/>
            <a:ext cx="3602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JSON Output to Web Dashboard using Sockets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15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740385" y="2210387"/>
            <a:ext cx="3832670" cy="2138327"/>
            <a:chOff x="3555666" y="1595473"/>
            <a:chExt cx="1193800" cy="666046"/>
          </a:xfrm>
        </p:grpSpPr>
        <p:sp>
          <p:nvSpPr>
            <p:cNvPr id="4" name="Oval 3"/>
            <p:cNvSpPr/>
            <p:nvPr/>
          </p:nvSpPr>
          <p:spPr>
            <a:xfrm>
              <a:off x="3555666" y="2157097"/>
              <a:ext cx="1193800" cy="104422"/>
            </a:xfrm>
            <a:prstGeom prst="ellipse">
              <a:avLst/>
            </a:prstGeom>
            <a:gradFill flip="none" rotWithShape="1">
              <a:gsLst>
                <a:gs pos="0">
                  <a:sysClr val="windowText" lastClr="000000">
                    <a:lumMod val="50000"/>
                    <a:lumOff val="50000"/>
                    <a:alpha val="70000"/>
                  </a:sys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5" name="Rectangle 6"/>
            <p:cNvSpPr>
              <a:spLocks noChangeArrowheads="1"/>
            </p:cNvSpPr>
            <p:nvPr/>
          </p:nvSpPr>
          <p:spPr bwMode="auto">
            <a:xfrm>
              <a:off x="3770037" y="1610493"/>
              <a:ext cx="715122" cy="4714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6" name="Freeform 7"/>
            <p:cNvSpPr>
              <a:spLocks noEditPoints="1"/>
            </p:cNvSpPr>
            <p:nvPr/>
          </p:nvSpPr>
          <p:spPr bwMode="auto">
            <a:xfrm>
              <a:off x="3749176" y="1595473"/>
              <a:ext cx="755176" cy="499834"/>
            </a:xfrm>
            <a:custGeom>
              <a:avLst/>
              <a:gdLst/>
              <a:ahLst/>
              <a:cxnLst>
                <a:cxn ang="0">
                  <a:pos x="42" y="32"/>
                </a:cxn>
                <a:cxn ang="0">
                  <a:pos x="42" y="569"/>
                </a:cxn>
                <a:cxn ang="0">
                  <a:pos x="868" y="569"/>
                </a:cxn>
                <a:cxn ang="0">
                  <a:pos x="868" y="32"/>
                </a:cxn>
                <a:cxn ang="0">
                  <a:pos x="42" y="32"/>
                </a:cxn>
                <a:cxn ang="0">
                  <a:pos x="0" y="0"/>
                </a:cxn>
                <a:cxn ang="0">
                  <a:pos x="905" y="0"/>
                </a:cxn>
                <a:cxn ang="0">
                  <a:pos x="905" y="599"/>
                </a:cxn>
                <a:cxn ang="0">
                  <a:pos x="0" y="599"/>
                </a:cxn>
                <a:cxn ang="0">
                  <a:pos x="0" y="0"/>
                </a:cxn>
              </a:cxnLst>
              <a:rect l="0" t="0" r="r" b="b"/>
              <a:pathLst>
                <a:path w="905" h="599">
                  <a:moveTo>
                    <a:pt x="42" y="32"/>
                  </a:moveTo>
                  <a:lnTo>
                    <a:pt x="42" y="569"/>
                  </a:lnTo>
                  <a:lnTo>
                    <a:pt x="868" y="569"/>
                  </a:lnTo>
                  <a:lnTo>
                    <a:pt x="868" y="32"/>
                  </a:lnTo>
                  <a:lnTo>
                    <a:pt x="42" y="32"/>
                  </a:lnTo>
                  <a:close/>
                  <a:moveTo>
                    <a:pt x="0" y="0"/>
                  </a:moveTo>
                  <a:lnTo>
                    <a:pt x="905" y="0"/>
                  </a:lnTo>
                  <a:lnTo>
                    <a:pt x="905" y="599"/>
                  </a:lnTo>
                  <a:lnTo>
                    <a:pt x="0" y="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7" name="Freeform 8"/>
            <p:cNvSpPr>
              <a:spLocks/>
            </p:cNvSpPr>
            <p:nvPr/>
          </p:nvSpPr>
          <p:spPr bwMode="auto">
            <a:xfrm>
              <a:off x="3665731" y="2095306"/>
              <a:ext cx="930410" cy="46729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1087" y="0"/>
                </a:cxn>
                <a:cxn ang="0">
                  <a:pos x="1096" y="3"/>
                </a:cxn>
                <a:cxn ang="0">
                  <a:pos x="1103" y="5"/>
                </a:cxn>
                <a:cxn ang="0">
                  <a:pos x="1110" y="12"/>
                </a:cxn>
                <a:cxn ang="0">
                  <a:pos x="1112" y="19"/>
                </a:cxn>
                <a:cxn ang="0">
                  <a:pos x="1115" y="28"/>
                </a:cxn>
                <a:cxn ang="0">
                  <a:pos x="1112" y="38"/>
                </a:cxn>
                <a:cxn ang="0">
                  <a:pos x="1110" y="45"/>
                </a:cxn>
                <a:cxn ang="0">
                  <a:pos x="1103" y="52"/>
                </a:cxn>
                <a:cxn ang="0">
                  <a:pos x="1096" y="54"/>
                </a:cxn>
                <a:cxn ang="0">
                  <a:pos x="1087" y="56"/>
                </a:cxn>
                <a:cxn ang="0">
                  <a:pos x="28" y="56"/>
                </a:cxn>
                <a:cxn ang="0">
                  <a:pos x="18" y="54"/>
                </a:cxn>
                <a:cxn ang="0">
                  <a:pos x="11" y="52"/>
                </a:cxn>
                <a:cxn ang="0">
                  <a:pos x="4" y="45"/>
                </a:cxn>
                <a:cxn ang="0">
                  <a:pos x="2" y="38"/>
                </a:cxn>
                <a:cxn ang="0">
                  <a:pos x="0" y="28"/>
                </a:cxn>
                <a:cxn ang="0">
                  <a:pos x="2" y="19"/>
                </a:cxn>
                <a:cxn ang="0">
                  <a:pos x="4" y="12"/>
                </a:cxn>
                <a:cxn ang="0">
                  <a:pos x="11" y="5"/>
                </a:cxn>
                <a:cxn ang="0">
                  <a:pos x="18" y="3"/>
                </a:cxn>
                <a:cxn ang="0">
                  <a:pos x="28" y="0"/>
                </a:cxn>
              </a:cxnLst>
              <a:rect l="0" t="0" r="r" b="b"/>
              <a:pathLst>
                <a:path w="1115" h="56">
                  <a:moveTo>
                    <a:pt x="28" y="0"/>
                  </a:moveTo>
                  <a:lnTo>
                    <a:pt x="1087" y="0"/>
                  </a:lnTo>
                  <a:lnTo>
                    <a:pt x="1096" y="3"/>
                  </a:lnTo>
                  <a:lnTo>
                    <a:pt x="1103" y="5"/>
                  </a:lnTo>
                  <a:lnTo>
                    <a:pt x="1110" y="12"/>
                  </a:lnTo>
                  <a:lnTo>
                    <a:pt x="1112" y="19"/>
                  </a:lnTo>
                  <a:lnTo>
                    <a:pt x="1115" y="28"/>
                  </a:lnTo>
                  <a:lnTo>
                    <a:pt x="1112" y="38"/>
                  </a:lnTo>
                  <a:lnTo>
                    <a:pt x="1110" y="45"/>
                  </a:lnTo>
                  <a:lnTo>
                    <a:pt x="1103" y="52"/>
                  </a:lnTo>
                  <a:lnTo>
                    <a:pt x="1096" y="54"/>
                  </a:lnTo>
                  <a:lnTo>
                    <a:pt x="1087" y="56"/>
                  </a:lnTo>
                  <a:lnTo>
                    <a:pt x="28" y="56"/>
                  </a:lnTo>
                  <a:lnTo>
                    <a:pt x="18" y="54"/>
                  </a:lnTo>
                  <a:lnTo>
                    <a:pt x="11" y="52"/>
                  </a:lnTo>
                  <a:lnTo>
                    <a:pt x="4" y="45"/>
                  </a:lnTo>
                  <a:lnTo>
                    <a:pt x="2" y="38"/>
                  </a:lnTo>
                  <a:lnTo>
                    <a:pt x="0" y="28"/>
                  </a:lnTo>
                  <a:lnTo>
                    <a:pt x="2" y="19"/>
                  </a:lnTo>
                  <a:lnTo>
                    <a:pt x="4" y="12"/>
                  </a:lnTo>
                  <a:lnTo>
                    <a:pt x="11" y="5"/>
                  </a:lnTo>
                  <a:lnTo>
                    <a:pt x="18" y="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8" name="Freeform 9"/>
            <p:cNvSpPr>
              <a:spLocks/>
            </p:cNvSpPr>
            <p:nvPr/>
          </p:nvSpPr>
          <p:spPr bwMode="auto">
            <a:xfrm>
              <a:off x="3749176" y="2132857"/>
              <a:ext cx="38385" cy="26702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30" y="0"/>
                </a:cxn>
                <a:cxn ang="0">
                  <a:pos x="37" y="2"/>
                </a:cxn>
                <a:cxn ang="0">
                  <a:pos x="42" y="4"/>
                </a:cxn>
                <a:cxn ang="0">
                  <a:pos x="44" y="9"/>
                </a:cxn>
                <a:cxn ang="0">
                  <a:pos x="46" y="16"/>
                </a:cxn>
                <a:cxn ang="0">
                  <a:pos x="44" y="21"/>
                </a:cxn>
                <a:cxn ang="0">
                  <a:pos x="42" y="28"/>
                </a:cxn>
                <a:cxn ang="0">
                  <a:pos x="37" y="30"/>
                </a:cxn>
                <a:cxn ang="0">
                  <a:pos x="30" y="32"/>
                </a:cxn>
                <a:cxn ang="0">
                  <a:pos x="16" y="32"/>
                </a:cxn>
                <a:cxn ang="0">
                  <a:pos x="9" y="30"/>
                </a:cxn>
                <a:cxn ang="0">
                  <a:pos x="4" y="28"/>
                </a:cxn>
                <a:cxn ang="0">
                  <a:pos x="2" y="21"/>
                </a:cxn>
                <a:cxn ang="0">
                  <a:pos x="0" y="16"/>
                </a:cxn>
                <a:cxn ang="0">
                  <a:pos x="2" y="9"/>
                </a:cxn>
                <a:cxn ang="0">
                  <a:pos x="4" y="4"/>
                </a:cxn>
                <a:cxn ang="0">
                  <a:pos x="9" y="2"/>
                </a:cxn>
                <a:cxn ang="0">
                  <a:pos x="16" y="0"/>
                </a:cxn>
              </a:cxnLst>
              <a:rect l="0" t="0" r="r" b="b"/>
              <a:pathLst>
                <a:path w="46" h="32">
                  <a:moveTo>
                    <a:pt x="16" y="0"/>
                  </a:moveTo>
                  <a:lnTo>
                    <a:pt x="30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4" y="9"/>
                  </a:lnTo>
                  <a:lnTo>
                    <a:pt x="46" y="16"/>
                  </a:lnTo>
                  <a:lnTo>
                    <a:pt x="44" y="21"/>
                  </a:lnTo>
                  <a:lnTo>
                    <a:pt x="42" y="28"/>
                  </a:lnTo>
                  <a:lnTo>
                    <a:pt x="37" y="30"/>
                  </a:lnTo>
                  <a:lnTo>
                    <a:pt x="30" y="32"/>
                  </a:lnTo>
                  <a:lnTo>
                    <a:pt x="16" y="32"/>
                  </a:lnTo>
                  <a:lnTo>
                    <a:pt x="9" y="30"/>
                  </a:lnTo>
                  <a:lnTo>
                    <a:pt x="4" y="28"/>
                  </a:lnTo>
                  <a:lnTo>
                    <a:pt x="2" y="21"/>
                  </a:lnTo>
                  <a:lnTo>
                    <a:pt x="0" y="16"/>
                  </a:lnTo>
                  <a:lnTo>
                    <a:pt x="2" y="9"/>
                  </a:lnTo>
                  <a:lnTo>
                    <a:pt x="4" y="4"/>
                  </a:lnTo>
                  <a:lnTo>
                    <a:pt x="9" y="2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9" name="Freeform 10"/>
            <p:cNvSpPr>
              <a:spLocks/>
            </p:cNvSpPr>
            <p:nvPr/>
          </p:nvSpPr>
          <p:spPr bwMode="auto">
            <a:xfrm>
              <a:off x="4467761" y="2132857"/>
              <a:ext cx="40888" cy="26702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32" y="0"/>
                </a:cxn>
                <a:cxn ang="0">
                  <a:pos x="37" y="2"/>
                </a:cxn>
                <a:cxn ang="0">
                  <a:pos x="44" y="4"/>
                </a:cxn>
                <a:cxn ang="0">
                  <a:pos x="46" y="9"/>
                </a:cxn>
                <a:cxn ang="0">
                  <a:pos x="49" y="16"/>
                </a:cxn>
                <a:cxn ang="0">
                  <a:pos x="46" y="21"/>
                </a:cxn>
                <a:cxn ang="0">
                  <a:pos x="44" y="28"/>
                </a:cxn>
                <a:cxn ang="0">
                  <a:pos x="37" y="30"/>
                </a:cxn>
                <a:cxn ang="0">
                  <a:pos x="32" y="32"/>
                </a:cxn>
                <a:cxn ang="0">
                  <a:pos x="16" y="32"/>
                </a:cxn>
                <a:cxn ang="0">
                  <a:pos x="9" y="30"/>
                </a:cxn>
                <a:cxn ang="0">
                  <a:pos x="5" y="28"/>
                </a:cxn>
                <a:cxn ang="0">
                  <a:pos x="2" y="21"/>
                </a:cxn>
                <a:cxn ang="0">
                  <a:pos x="0" y="16"/>
                </a:cxn>
                <a:cxn ang="0">
                  <a:pos x="2" y="9"/>
                </a:cxn>
                <a:cxn ang="0">
                  <a:pos x="5" y="4"/>
                </a:cxn>
                <a:cxn ang="0">
                  <a:pos x="9" y="2"/>
                </a:cxn>
                <a:cxn ang="0">
                  <a:pos x="16" y="0"/>
                </a:cxn>
              </a:cxnLst>
              <a:rect l="0" t="0" r="r" b="b"/>
              <a:pathLst>
                <a:path w="49" h="32">
                  <a:moveTo>
                    <a:pt x="16" y="0"/>
                  </a:moveTo>
                  <a:lnTo>
                    <a:pt x="32" y="0"/>
                  </a:lnTo>
                  <a:lnTo>
                    <a:pt x="37" y="2"/>
                  </a:lnTo>
                  <a:lnTo>
                    <a:pt x="44" y="4"/>
                  </a:lnTo>
                  <a:lnTo>
                    <a:pt x="46" y="9"/>
                  </a:lnTo>
                  <a:lnTo>
                    <a:pt x="49" y="16"/>
                  </a:lnTo>
                  <a:lnTo>
                    <a:pt x="46" y="21"/>
                  </a:lnTo>
                  <a:lnTo>
                    <a:pt x="44" y="28"/>
                  </a:lnTo>
                  <a:lnTo>
                    <a:pt x="37" y="30"/>
                  </a:lnTo>
                  <a:lnTo>
                    <a:pt x="32" y="32"/>
                  </a:lnTo>
                  <a:lnTo>
                    <a:pt x="16" y="32"/>
                  </a:lnTo>
                  <a:lnTo>
                    <a:pt x="9" y="30"/>
                  </a:lnTo>
                  <a:lnTo>
                    <a:pt x="5" y="28"/>
                  </a:lnTo>
                  <a:lnTo>
                    <a:pt x="2" y="21"/>
                  </a:lnTo>
                  <a:lnTo>
                    <a:pt x="0" y="16"/>
                  </a:lnTo>
                  <a:lnTo>
                    <a:pt x="2" y="9"/>
                  </a:lnTo>
                  <a:lnTo>
                    <a:pt x="5" y="4"/>
                  </a:lnTo>
                  <a:lnTo>
                    <a:pt x="9" y="2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369785" y="2210387"/>
            <a:ext cx="3832670" cy="2138327"/>
            <a:chOff x="3555666" y="1595473"/>
            <a:chExt cx="1193800" cy="666046"/>
          </a:xfrm>
        </p:grpSpPr>
        <p:sp>
          <p:nvSpPr>
            <p:cNvPr id="12" name="Oval 11"/>
            <p:cNvSpPr/>
            <p:nvPr/>
          </p:nvSpPr>
          <p:spPr>
            <a:xfrm>
              <a:off x="3555666" y="2157097"/>
              <a:ext cx="1193800" cy="104422"/>
            </a:xfrm>
            <a:prstGeom prst="ellipse">
              <a:avLst/>
            </a:prstGeom>
            <a:gradFill flip="none" rotWithShape="1">
              <a:gsLst>
                <a:gs pos="0">
                  <a:sysClr val="windowText" lastClr="000000">
                    <a:lumMod val="50000"/>
                    <a:lumOff val="50000"/>
                    <a:alpha val="70000"/>
                  </a:sys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3" name="Rectangle 6"/>
            <p:cNvSpPr>
              <a:spLocks noChangeArrowheads="1"/>
            </p:cNvSpPr>
            <p:nvPr/>
          </p:nvSpPr>
          <p:spPr bwMode="auto">
            <a:xfrm>
              <a:off x="3770037" y="1610493"/>
              <a:ext cx="715122" cy="47146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3749176" y="1595473"/>
              <a:ext cx="755176" cy="499834"/>
            </a:xfrm>
            <a:custGeom>
              <a:avLst/>
              <a:gdLst/>
              <a:ahLst/>
              <a:cxnLst>
                <a:cxn ang="0">
                  <a:pos x="42" y="32"/>
                </a:cxn>
                <a:cxn ang="0">
                  <a:pos x="42" y="569"/>
                </a:cxn>
                <a:cxn ang="0">
                  <a:pos x="868" y="569"/>
                </a:cxn>
                <a:cxn ang="0">
                  <a:pos x="868" y="32"/>
                </a:cxn>
                <a:cxn ang="0">
                  <a:pos x="42" y="32"/>
                </a:cxn>
                <a:cxn ang="0">
                  <a:pos x="0" y="0"/>
                </a:cxn>
                <a:cxn ang="0">
                  <a:pos x="905" y="0"/>
                </a:cxn>
                <a:cxn ang="0">
                  <a:pos x="905" y="599"/>
                </a:cxn>
                <a:cxn ang="0">
                  <a:pos x="0" y="599"/>
                </a:cxn>
                <a:cxn ang="0">
                  <a:pos x="0" y="0"/>
                </a:cxn>
              </a:cxnLst>
              <a:rect l="0" t="0" r="r" b="b"/>
              <a:pathLst>
                <a:path w="905" h="599">
                  <a:moveTo>
                    <a:pt x="42" y="32"/>
                  </a:moveTo>
                  <a:lnTo>
                    <a:pt x="42" y="569"/>
                  </a:lnTo>
                  <a:lnTo>
                    <a:pt x="868" y="569"/>
                  </a:lnTo>
                  <a:lnTo>
                    <a:pt x="868" y="32"/>
                  </a:lnTo>
                  <a:lnTo>
                    <a:pt x="42" y="32"/>
                  </a:lnTo>
                  <a:close/>
                  <a:moveTo>
                    <a:pt x="0" y="0"/>
                  </a:moveTo>
                  <a:lnTo>
                    <a:pt x="905" y="0"/>
                  </a:lnTo>
                  <a:lnTo>
                    <a:pt x="905" y="599"/>
                  </a:lnTo>
                  <a:lnTo>
                    <a:pt x="0" y="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3665731" y="2095306"/>
              <a:ext cx="930410" cy="46729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1087" y="0"/>
                </a:cxn>
                <a:cxn ang="0">
                  <a:pos x="1096" y="3"/>
                </a:cxn>
                <a:cxn ang="0">
                  <a:pos x="1103" y="5"/>
                </a:cxn>
                <a:cxn ang="0">
                  <a:pos x="1110" y="12"/>
                </a:cxn>
                <a:cxn ang="0">
                  <a:pos x="1112" y="19"/>
                </a:cxn>
                <a:cxn ang="0">
                  <a:pos x="1115" y="28"/>
                </a:cxn>
                <a:cxn ang="0">
                  <a:pos x="1112" y="38"/>
                </a:cxn>
                <a:cxn ang="0">
                  <a:pos x="1110" y="45"/>
                </a:cxn>
                <a:cxn ang="0">
                  <a:pos x="1103" y="52"/>
                </a:cxn>
                <a:cxn ang="0">
                  <a:pos x="1096" y="54"/>
                </a:cxn>
                <a:cxn ang="0">
                  <a:pos x="1087" y="56"/>
                </a:cxn>
                <a:cxn ang="0">
                  <a:pos x="28" y="56"/>
                </a:cxn>
                <a:cxn ang="0">
                  <a:pos x="18" y="54"/>
                </a:cxn>
                <a:cxn ang="0">
                  <a:pos x="11" y="52"/>
                </a:cxn>
                <a:cxn ang="0">
                  <a:pos x="4" y="45"/>
                </a:cxn>
                <a:cxn ang="0">
                  <a:pos x="2" y="38"/>
                </a:cxn>
                <a:cxn ang="0">
                  <a:pos x="0" y="28"/>
                </a:cxn>
                <a:cxn ang="0">
                  <a:pos x="2" y="19"/>
                </a:cxn>
                <a:cxn ang="0">
                  <a:pos x="4" y="12"/>
                </a:cxn>
                <a:cxn ang="0">
                  <a:pos x="11" y="5"/>
                </a:cxn>
                <a:cxn ang="0">
                  <a:pos x="18" y="3"/>
                </a:cxn>
                <a:cxn ang="0">
                  <a:pos x="28" y="0"/>
                </a:cxn>
              </a:cxnLst>
              <a:rect l="0" t="0" r="r" b="b"/>
              <a:pathLst>
                <a:path w="1115" h="56">
                  <a:moveTo>
                    <a:pt x="28" y="0"/>
                  </a:moveTo>
                  <a:lnTo>
                    <a:pt x="1087" y="0"/>
                  </a:lnTo>
                  <a:lnTo>
                    <a:pt x="1096" y="3"/>
                  </a:lnTo>
                  <a:lnTo>
                    <a:pt x="1103" y="5"/>
                  </a:lnTo>
                  <a:lnTo>
                    <a:pt x="1110" y="12"/>
                  </a:lnTo>
                  <a:lnTo>
                    <a:pt x="1112" y="19"/>
                  </a:lnTo>
                  <a:lnTo>
                    <a:pt x="1115" y="28"/>
                  </a:lnTo>
                  <a:lnTo>
                    <a:pt x="1112" y="38"/>
                  </a:lnTo>
                  <a:lnTo>
                    <a:pt x="1110" y="45"/>
                  </a:lnTo>
                  <a:lnTo>
                    <a:pt x="1103" y="52"/>
                  </a:lnTo>
                  <a:lnTo>
                    <a:pt x="1096" y="54"/>
                  </a:lnTo>
                  <a:lnTo>
                    <a:pt x="1087" y="56"/>
                  </a:lnTo>
                  <a:lnTo>
                    <a:pt x="28" y="56"/>
                  </a:lnTo>
                  <a:lnTo>
                    <a:pt x="18" y="54"/>
                  </a:lnTo>
                  <a:lnTo>
                    <a:pt x="11" y="52"/>
                  </a:lnTo>
                  <a:lnTo>
                    <a:pt x="4" y="45"/>
                  </a:lnTo>
                  <a:lnTo>
                    <a:pt x="2" y="38"/>
                  </a:lnTo>
                  <a:lnTo>
                    <a:pt x="0" y="28"/>
                  </a:lnTo>
                  <a:lnTo>
                    <a:pt x="2" y="19"/>
                  </a:lnTo>
                  <a:lnTo>
                    <a:pt x="4" y="12"/>
                  </a:lnTo>
                  <a:lnTo>
                    <a:pt x="11" y="5"/>
                  </a:lnTo>
                  <a:lnTo>
                    <a:pt x="18" y="3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6" name="Freeform 9"/>
            <p:cNvSpPr>
              <a:spLocks/>
            </p:cNvSpPr>
            <p:nvPr/>
          </p:nvSpPr>
          <p:spPr bwMode="auto">
            <a:xfrm>
              <a:off x="3749176" y="2132857"/>
              <a:ext cx="38385" cy="26702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30" y="0"/>
                </a:cxn>
                <a:cxn ang="0">
                  <a:pos x="37" y="2"/>
                </a:cxn>
                <a:cxn ang="0">
                  <a:pos x="42" y="4"/>
                </a:cxn>
                <a:cxn ang="0">
                  <a:pos x="44" y="9"/>
                </a:cxn>
                <a:cxn ang="0">
                  <a:pos x="46" y="16"/>
                </a:cxn>
                <a:cxn ang="0">
                  <a:pos x="44" y="21"/>
                </a:cxn>
                <a:cxn ang="0">
                  <a:pos x="42" y="28"/>
                </a:cxn>
                <a:cxn ang="0">
                  <a:pos x="37" y="30"/>
                </a:cxn>
                <a:cxn ang="0">
                  <a:pos x="30" y="32"/>
                </a:cxn>
                <a:cxn ang="0">
                  <a:pos x="16" y="32"/>
                </a:cxn>
                <a:cxn ang="0">
                  <a:pos x="9" y="30"/>
                </a:cxn>
                <a:cxn ang="0">
                  <a:pos x="4" y="28"/>
                </a:cxn>
                <a:cxn ang="0">
                  <a:pos x="2" y="21"/>
                </a:cxn>
                <a:cxn ang="0">
                  <a:pos x="0" y="16"/>
                </a:cxn>
                <a:cxn ang="0">
                  <a:pos x="2" y="9"/>
                </a:cxn>
                <a:cxn ang="0">
                  <a:pos x="4" y="4"/>
                </a:cxn>
                <a:cxn ang="0">
                  <a:pos x="9" y="2"/>
                </a:cxn>
                <a:cxn ang="0">
                  <a:pos x="16" y="0"/>
                </a:cxn>
              </a:cxnLst>
              <a:rect l="0" t="0" r="r" b="b"/>
              <a:pathLst>
                <a:path w="46" h="32">
                  <a:moveTo>
                    <a:pt x="16" y="0"/>
                  </a:moveTo>
                  <a:lnTo>
                    <a:pt x="30" y="0"/>
                  </a:lnTo>
                  <a:lnTo>
                    <a:pt x="37" y="2"/>
                  </a:lnTo>
                  <a:lnTo>
                    <a:pt x="42" y="4"/>
                  </a:lnTo>
                  <a:lnTo>
                    <a:pt x="44" y="9"/>
                  </a:lnTo>
                  <a:lnTo>
                    <a:pt x="46" y="16"/>
                  </a:lnTo>
                  <a:lnTo>
                    <a:pt x="44" y="21"/>
                  </a:lnTo>
                  <a:lnTo>
                    <a:pt x="42" y="28"/>
                  </a:lnTo>
                  <a:lnTo>
                    <a:pt x="37" y="30"/>
                  </a:lnTo>
                  <a:lnTo>
                    <a:pt x="30" y="32"/>
                  </a:lnTo>
                  <a:lnTo>
                    <a:pt x="16" y="32"/>
                  </a:lnTo>
                  <a:lnTo>
                    <a:pt x="9" y="30"/>
                  </a:lnTo>
                  <a:lnTo>
                    <a:pt x="4" y="28"/>
                  </a:lnTo>
                  <a:lnTo>
                    <a:pt x="2" y="21"/>
                  </a:lnTo>
                  <a:lnTo>
                    <a:pt x="0" y="16"/>
                  </a:lnTo>
                  <a:lnTo>
                    <a:pt x="2" y="9"/>
                  </a:lnTo>
                  <a:lnTo>
                    <a:pt x="4" y="4"/>
                  </a:lnTo>
                  <a:lnTo>
                    <a:pt x="9" y="2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7" name="Freeform 10"/>
            <p:cNvSpPr>
              <a:spLocks/>
            </p:cNvSpPr>
            <p:nvPr/>
          </p:nvSpPr>
          <p:spPr bwMode="auto">
            <a:xfrm>
              <a:off x="4467761" y="2132857"/>
              <a:ext cx="40888" cy="26702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32" y="0"/>
                </a:cxn>
                <a:cxn ang="0">
                  <a:pos x="37" y="2"/>
                </a:cxn>
                <a:cxn ang="0">
                  <a:pos x="44" y="4"/>
                </a:cxn>
                <a:cxn ang="0">
                  <a:pos x="46" y="9"/>
                </a:cxn>
                <a:cxn ang="0">
                  <a:pos x="49" y="16"/>
                </a:cxn>
                <a:cxn ang="0">
                  <a:pos x="46" y="21"/>
                </a:cxn>
                <a:cxn ang="0">
                  <a:pos x="44" y="28"/>
                </a:cxn>
                <a:cxn ang="0">
                  <a:pos x="37" y="30"/>
                </a:cxn>
                <a:cxn ang="0">
                  <a:pos x="32" y="32"/>
                </a:cxn>
                <a:cxn ang="0">
                  <a:pos x="16" y="32"/>
                </a:cxn>
                <a:cxn ang="0">
                  <a:pos x="9" y="30"/>
                </a:cxn>
                <a:cxn ang="0">
                  <a:pos x="5" y="28"/>
                </a:cxn>
                <a:cxn ang="0">
                  <a:pos x="2" y="21"/>
                </a:cxn>
                <a:cxn ang="0">
                  <a:pos x="0" y="16"/>
                </a:cxn>
                <a:cxn ang="0">
                  <a:pos x="2" y="9"/>
                </a:cxn>
                <a:cxn ang="0">
                  <a:pos x="5" y="4"/>
                </a:cxn>
                <a:cxn ang="0">
                  <a:pos x="9" y="2"/>
                </a:cxn>
                <a:cxn ang="0">
                  <a:pos x="16" y="0"/>
                </a:cxn>
              </a:cxnLst>
              <a:rect l="0" t="0" r="r" b="b"/>
              <a:pathLst>
                <a:path w="49" h="32">
                  <a:moveTo>
                    <a:pt x="16" y="0"/>
                  </a:moveTo>
                  <a:lnTo>
                    <a:pt x="32" y="0"/>
                  </a:lnTo>
                  <a:lnTo>
                    <a:pt x="37" y="2"/>
                  </a:lnTo>
                  <a:lnTo>
                    <a:pt x="44" y="4"/>
                  </a:lnTo>
                  <a:lnTo>
                    <a:pt x="46" y="9"/>
                  </a:lnTo>
                  <a:lnTo>
                    <a:pt x="49" y="16"/>
                  </a:lnTo>
                  <a:lnTo>
                    <a:pt x="46" y="21"/>
                  </a:lnTo>
                  <a:lnTo>
                    <a:pt x="44" y="28"/>
                  </a:lnTo>
                  <a:lnTo>
                    <a:pt x="37" y="30"/>
                  </a:lnTo>
                  <a:lnTo>
                    <a:pt x="32" y="32"/>
                  </a:lnTo>
                  <a:lnTo>
                    <a:pt x="16" y="32"/>
                  </a:lnTo>
                  <a:lnTo>
                    <a:pt x="9" y="30"/>
                  </a:lnTo>
                  <a:lnTo>
                    <a:pt x="5" y="28"/>
                  </a:lnTo>
                  <a:lnTo>
                    <a:pt x="2" y="21"/>
                  </a:lnTo>
                  <a:lnTo>
                    <a:pt x="0" y="16"/>
                  </a:lnTo>
                  <a:lnTo>
                    <a:pt x="2" y="9"/>
                  </a:lnTo>
                  <a:lnTo>
                    <a:pt x="5" y="4"/>
                  </a:lnTo>
                  <a:lnTo>
                    <a:pt x="9" y="2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840" y="2124534"/>
            <a:ext cx="4034586" cy="81305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327007" y="1871099"/>
            <a:ext cx="3325794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REST: HTTP Request</a:t>
            </a:r>
            <a:endParaRPr lang="en-US" sz="1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327007" y="2418496"/>
            <a:ext cx="3325794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REST: HTTP Response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976" y="3427215"/>
            <a:ext cx="3981450" cy="35242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284042" y="3195835"/>
            <a:ext cx="3325794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Socket: Bidirectional Messages</a:t>
            </a:r>
            <a:endParaRPr lang="en-US" sz="1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415184" y="3668099"/>
            <a:ext cx="3079985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Open and persistent connection</a:t>
            </a:r>
            <a:endParaRPr lang="en-US" sz="1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95195" y="4357157"/>
            <a:ext cx="2252781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mtClean="0">
                <a:latin typeface="Calibri" charset="0"/>
                <a:ea typeface="Calibri" charset="0"/>
                <a:cs typeface="Calibri" charset="0"/>
              </a:rPr>
              <a:t>Web Dashboard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474060" y="4397070"/>
            <a:ext cx="162412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alibri" charset="0"/>
                <a:ea typeface="Calibri" charset="0"/>
                <a:cs typeface="Calibri" charset="0"/>
              </a:rPr>
              <a:t>NodeJS</a:t>
            </a:r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 Server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40385" y="5075443"/>
            <a:ext cx="48283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Calibri" charset="0"/>
                <a:ea typeface="Calibri" charset="0"/>
                <a:cs typeface="Calibri" charset="0"/>
              </a:rPr>
              <a:t>REST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REST uses HTTP or HTTPS to make requests</a:t>
            </a: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It uses HTTP verbs like GET, POST, PUT, DELETE</a:t>
            </a: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For real-time interaction REST is not the best suitable protocol</a:t>
            </a: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.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741354" y="4955529"/>
            <a:ext cx="495064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Calibri" charset="0"/>
                <a:ea typeface="Calibri" charset="0"/>
                <a:cs typeface="Calibri" charset="0"/>
              </a:rPr>
              <a:t>Web Socket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Unlike HTTP, the socket that is connected to the server stays open for communication</a:t>
            </a: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alibri" charset="0"/>
                <a:ea typeface="Calibri" charset="0"/>
                <a:cs typeface="Calibri" charset="0"/>
              </a:rPr>
              <a:t>The data can be pushed to the browser in real-time on </a:t>
            </a:r>
            <a:r>
              <a:rPr lang="en-US" sz="1400" dirty="0" smtClean="0">
                <a:latin typeface="Calibri" charset="0"/>
                <a:ea typeface="Calibri" charset="0"/>
                <a:cs typeface="Calibri" charset="0"/>
              </a:rPr>
              <a:t>demand.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838200" y="1365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/>
              <a:t>Web Dashboard and Node JS Connection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4391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Places Analysis : Mining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Executing Application on </a:t>
            </a:r>
            <a:r>
              <a:rPr lang="en-US" dirty="0" err="1" smtClean="0"/>
              <a:t>Localhost</a:t>
            </a:r>
            <a:endParaRPr lang="en-US" dirty="0" smtClean="0"/>
          </a:p>
          <a:p>
            <a:r>
              <a:rPr lang="en-US" dirty="0" smtClean="0"/>
              <a:t>API Calls</a:t>
            </a:r>
          </a:p>
          <a:p>
            <a:r>
              <a:rPr lang="en-US" dirty="0" smtClean="0"/>
              <a:t>Accessing API Data</a:t>
            </a:r>
          </a:p>
          <a:p>
            <a:r>
              <a:rPr lang="en-US" dirty="0" smtClean="0"/>
              <a:t>Preprocessing</a:t>
            </a:r>
          </a:p>
          <a:p>
            <a:r>
              <a:rPr lang="en-US" dirty="0" smtClean="0"/>
              <a:t>Getting the Comments, Age, Gender, Smile, Likes</a:t>
            </a:r>
          </a:p>
          <a:p>
            <a:r>
              <a:rPr lang="en-US" dirty="0" smtClean="0"/>
              <a:t>Sentiment Analysis on Comments</a:t>
            </a:r>
          </a:p>
          <a:p>
            <a:r>
              <a:rPr lang="en-US" dirty="0" smtClean="0"/>
              <a:t>Graphing of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11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1059</TotalTime>
  <Words>667</Words>
  <Application>Microsoft Macintosh PowerPoint</Application>
  <PresentationFormat>Widescreen</PresentationFormat>
  <Paragraphs>120</Paragraphs>
  <Slides>33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Calibri</vt:lpstr>
      <vt:lpstr>Calibri Light</vt:lpstr>
      <vt:lpstr>Arial</vt:lpstr>
      <vt:lpstr>Office Theme</vt:lpstr>
      <vt:lpstr>Places Analysis</vt:lpstr>
      <vt:lpstr>Places Analysis</vt:lpstr>
      <vt:lpstr>Data Collection</vt:lpstr>
      <vt:lpstr>APIs(Application Program Interface)</vt:lpstr>
      <vt:lpstr>Technologies Used</vt:lpstr>
      <vt:lpstr>Web Dashboard</vt:lpstr>
      <vt:lpstr>Flow</vt:lpstr>
      <vt:lpstr>PowerPoint Presentation</vt:lpstr>
      <vt:lpstr>Places Analysis : Mining</vt:lpstr>
      <vt:lpstr>Demo</vt:lpstr>
      <vt:lpstr>PowerPoint Presentation</vt:lpstr>
      <vt:lpstr>Instagram API Call</vt:lpstr>
      <vt:lpstr>Instagram API Response</vt:lpstr>
      <vt:lpstr> Microsoft Face API and Comments</vt:lpstr>
      <vt:lpstr>Faces API</vt:lpstr>
      <vt:lpstr>Microsoft API Response</vt:lpstr>
      <vt:lpstr>Sending Data to R</vt:lpstr>
      <vt:lpstr>Processing Data</vt:lpstr>
      <vt:lpstr>Data frame from NodeJS</vt:lpstr>
      <vt:lpstr>Data Frame Comments and Faces</vt:lpstr>
      <vt:lpstr>Performing Operations</vt:lpstr>
      <vt:lpstr>Processing Comments</vt:lpstr>
      <vt:lpstr>Processing Comments</vt:lpstr>
      <vt:lpstr>Processed Data of Comments and Faces</vt:lpstr>
      <vt:lpstr>Sentiment Analysis: Comments</vt:lpstr>
      <vt:lpstr>Resulting Data Frames</vt:lpstr>
      <vt:lpstr>Data returning to Node JS</vt:lpstr>
      <vt:lpstr>Received Data From R</vt:lpstr>
      <vt:lpstr>Initial Data Received</vt:lpstr>
      <vt:lpstr>Pie Chart and Bar Graph</vt:lpstr>
      <vt:lpstr>Bar Graph Sentiment Analysis: Comments</vt:lpstr>
      <vt:lpstr>Sentiment Analysis: Comments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Places Analysis</dc:title>
  <dc:creator>Microsoft Office User</dc:creator>
  <cp:lastModifiedBy>Microsoft Office User</cp:lastModifiedBy>
  <cp:revision>87</cp:revision>
  <dcterms:created xsi:type="dcterms:W3CDTF">2016-12-21T04:47:54Z</dcterms:created>
  <dcterms:modified xsi:type="dcterms:W3CDTF">2016-12-22T00:33:38Z</dcterms:modified>
</cp:coreProperties>
</file>